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9" r:id="rId2"/>
    <p:sldId id="261" r:id="rId3"/>
    <p:sldId id="264" r:id="rId4"/>
    <p:sldId id="262" r:id="rId5"/>
    <p:sldId id="270" r:id="rId6"/>
    <p:sldId id="271" r:id="rId7"/>
    <p:sldId id="283" r:id="rId8"/>
    <p:sldId id="263" r:id="rId9"/>
    <p:sldId id="272" r:id="rId10"/>
    <p:sldId id="267" r:id="rId11"/>
    <p:sldId id="273" r:id="rId12"/>
    <p:sldId id="266" r:id="rId13"/>
    <p:sldId id="279" r:id="rId14"/>
    <p:sldId id="281" r:id="rId15"/>
    <p:sldId id="280" r:id="rId16"/>
    <p:sldId id="274" r:id="rId17"/>
    <p:sldId id="282" r:id="rId18"/>
    <p:sldId id="285" r:id="rId19"/>
    <p:sldId id="284" r:id="rId20"/>
    <p:sldId id="277" r:id="rId21"/>
  </p:sldIdLst>
  <p:sldSz cx="4800600" cy="3600450"/>
  <p:notesSz cx="6858000" cy="9144000"/>
  <p:defaultTextStyle>
    <a:defPPr>
      <a:defRPr lang="en-US"/>
    </a:defPPr>
    <a:lvl1pPr marL="0" algn="l" defTabSz="345636" rtl="0" eaLnBrk="1" latinLnBrk="0" hangingPunct="1">
      <a:defRPr sz="680" kern="1200">
        <a:solidFill>
          <a:schemeClr val="tx1"/>
        </a:solidFill>
        <a:latin typeface="+mn-lt"/>
        <a:ea typeface="+mn-ea"/>
        <a:cs typeface="+mn-cs"/>
      </a:defRPr>
    </a:lvl1pPr>
    <a:lvl2pPr marL="172818" algn="l" defTabSz="345636" rtl="0" eaLnBrk="1" latinLnBrk="0" hangingPunct="1">
      <a:defRPr sz="680" kern="1200">
        <a:solidFill>
          <a:schemeClr val="tx1"/>
        </a:solidFill>
        <a:latin typeface="+mn-lt"/>
        <a:ea typeface="+mn-ea"/>
        <a:cs typeface="+mn-cs"/>
      </a:defRPr>
    </a:lvl2pPr>
    <a:lvl3pPr marL="345636" algn="l" defTabSz="345636" rtl="0" eaLnBrk="1" latinLnBrk="0" hangingPunct="1">
      <a:defRPr sz="680" kern="1200">
        <a:solidFill>
          <a:schemeClr val="tx1"/>
        </a:solidFill>
        <a:latin typeface="+mn-lt"/>
        <a:ea typeface="+mn-ea"/>
        <a:cs typeface="+mn-cs"/>
      </a:defRPr>
    </a:lvl3pPr>
    <a:lvl4pPr marL="518455" algn="l" defTabSz="345636" rtl="0" eaLnBrk="1" latinLnBrk="0" hangingPunct="1">
      <a:defRPr sz="680" kern="1200">
        <a:solidFill>
          <a:schemeClr val="tx1"/>
        </a:solidFill>
        <a:latin typeface="+mn-lt"/>
        <a:ea typeface="+mn-ea"/>
        <a:cs typeface="+mn-cs"/>
      </a:defRPr>
    </a:lvl4pPr>
    <a:lvl5pPr marL="691272" algn="l" defTabSz="345636" rtl="0" eaLnBrk="1" latinLnBrk="0" hangingPunct="1">
      <a:defRPr sz="680" kern="1200">
        <a:solidFill>
          <a:schemeClr val="tx1"/>
        </a:solidFill>
        <a:latin typeface="+mn-lt"/>
        <a:ea typeface="+mn-ea"/>
        <a:cs typeface="+mn-cs"/>
      </a:defRPr>
    </a:lvl5pPr>
    <a:lvl6pPr marL="864090" algn="l" defTabSz="345636" rtl="0" eaLnBrk="1" latinLnBrk="0" hangingPunct="1">
      <a:defRPr sz="680" kern="1200">
        <a:solidFill>
          <a:schemeClr val="tx1"/>
        </a:solidFill>
        <a:latin typeface="+mn-lt"/>
        <a:ea typeface="+mn-ea"/>
        <a:cs typeface="+mn-cs"/>
      </a:defRPr>
    </a:lvl6pPr>
    <a:lvl7pPr marL="1036908" algn="l" defTabSz="345636" rtl="0" eaLnBrk="1" latinLnBrk="0" hangingPunct="1">
      <a:defRPr sz="680" kern="1200">
        <a:solidFill>
          <a:schemeClr val="tx1"/>
        </a:solidFill>
        <a:latin typeface="+mn-lt"/>
        <a:ea typeface="+mn-ea"/>
        <a:cs typeface="+mn-cs"/>
      </a:defRPr>
    </a:lvl7pPr>
    <a:lvl8pPr marL="1209726" algn="l" defTabSz="345636" rtl="0" eaLnBrk="1" latinLnBrk="0" hangingPunct="1">
      <a:defRPr sz="680" kern="1200">
        <a:solidFill>
          <a:schemeClr val="tx1"/>
        </a:solidFill>
        <a:latin typeface="+mn-lt"/>
        <a:ea typeface="+mn-ea"/>
        <a:cs typeface="+mn-cs"/>
      </a:defRPr>
    </a:lvl8pPr>
    <a:lvl9pPr marL="1382545" algn="l" defTabSz="345636" rtl="0" eaLnBrk="1" latinLnBrk="0" hangingPunct="1">
      <a:defRPr sz="68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7E324-556A-4804-AA5F-7B49B76C5B63}" v="2548" dt="2024-05-03T00:31:27.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044" autoAdjust="0"/>
    <p:restoredTop sz="94660"/>
  </p:normalViewPr>
  <p:slideViewPr>
    <p:cSldViewPr snapToGrid="0">
      <p:cViewPr>
        <p:scale>
          <a:sx n="145" d="100"/>
          <a:sy n="145" d="100"/>
        </p:scale>
        <p:origin x="17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oria Britez" userId="a13f36f532a843a3" providerId="LiveId" clId="{EAE7E324-556A-4804-AA5F-7B49B76C5B63}"/>
    <pc:docChg chg="undo redo custSel addSld delSld modSld sldOrd modMainMaster">
      <pc:chgData name="Gloria Britez" userId="a13f36f532a843a3" providerId="LiveId" clId="{EAE7E324-556A-4804-AA5F-7B49B76C5B63}" dt="2024-05-03T00:33:24.079" v="7673" actId="47"/>
      <pc:docMkLst>
        <pc:docMk/>
      </pc:docMkLst>
      <pc:sldChg chg="addSp delSp modSp mod modTransition">
        <pc:chgData name="Gloria Britez" userId="a13f36f532a843a3" providerId="LiveId" clId="{EAE7E324-556A-4804-AA5F-7B49B76C5B63}" dt="2024-04-25T11:34:43.139" v="4673"/>
        <pc:sldMkLst>
          <pc:docMk/>
          <pc:sldMk cId="246687668" sldId="259"/>
        </pc:sldMkLst>
        <pc:spChg chg="mod">
          <ac:chgData name="Gloria Britez" userId="a13f36f532a843a3" providerId="LiveId" clId="{EAE7E324-556A-4804-AA5F-7B49B76C5B63}" dt="2024-04-18T21:08:08.018" v="3266" actId="1035"/>
          <ac:spMkLst>
            <pc:docMk/>
            <pc:sldMk cId="246687668" sldId="259"/>
            <ac:spMk id="2" creationId="{D0D34060-D405-C65A-2764-259839BE76F2}"/>
          </ac:spMkLst>
        </pc:spChg>
        <pc:spChg chg="mod">
          <ac:chgData name="Gloria Britez" userId="a13f36f532a843a3" providerId="LiveId" clId="{EAE7E324-556A-4804-AA5F-7B49B76C5B63}" dt="2024-04-18T21:08:36.357" v="3317" actId="1038"/>
          <ac:spMkLst>
            <pc:docMk/>
            <pc:sldMk cId="246687668" sldId="259"/>
            <ac:spMk id="3" creationId="{83EF4E47-4712-40C6-02FB-AE25AA6459D6}"/>
          </ac:spMkLst>
        </pc:spChg>
        <pc:spChg chg="add del">
          <ac:chgData name="Gloria Britez" userId="a13f36f532a843a3" providerId="LiveId" clId="{EAE7E324-556A-4804-AA5F-7B49B76C5B63}" dt="2024-04-16T15:00:39.601" v="2837" actId="478"/>
          <ac:spMkLst>
            <pc:docMk/>
            <pc:sldMk cId="246687668" sldId="259"/>
            <ac:spMk id="5" creationId="{A2E8BD6D-7492-6049-DD3B-B0DE5E093EF2}"/>
          </ac:spMkLst>
        </pc:spChg>
        <pc:spChg chg="add mod">
          <ac:chgData name="Gloria Britez" userId="a13f36f532a843a3" providerId="LiveId" clId="{EAE7E324-556A-4804-AA5F-7B49B76C5B63}" dt="2024-04-18T21:08:30.495" v="3315" actId="14100"/>
          <ac:spMkLst>
            <pc:docMk/>
            <pc:sldMk cId="246687668" sldId="259"/>
            <ac:spMk id="7" creationId="{7EDE33B5-15F9-3E57-E51C-9235CF0BBB70}"/>
          </ac:spMkLst>
        </pc:spChg>
        <pc:spChg chg="add del">
          <ac:chgData name="Gloria Britez" userId="a13f36f532a843a3" providerId="LiveId" clId="{EAE7E324-556A-4804-AA5F-7B49B76C5B63}" dt="2024-04-16T15:04:55.169" v="2981" actId="478"/>
          <ac:spMkLst>
            <pc:docMk/>
            <pc:sldMk cId="246687668" sldId="259"/>
            <ac:spMk id="9" creationId="{E12C8C4D-6383-8ED0-BBA3-CBE24B05612E}"/>
          </ac:spMkLst>
        </pc:spChg>
        <pc:picChg chg="add mod">
          <ac:chgData name="Gloria Britez" userId="a13f36f532a843a3" providerId="LiveId" clId="{EAE7E324-556A-4804-AA5F-7B49B76C5B63}" dt="2024-04-18T21:08:51.581" v="3343" actId="1035"/>
          <ac:picMkLst>
            <pc:docMk/>
            <pc:sldMk cId="246687668" sldId="259"/>
            <ac:picMk id="1026" creationId="{E25F3354-A86F-2398-4416-0D167EBFB69B}"/>
          </ac:picMkLst>
        </pc:picChg>
      </pc:sldChg>
      <pc:sldChg chg="del">
        <pc:chgData name="Gloria Britez" userId="a13f36f532a843a3" providerId="LiveId" clId="{EAE7E324-556A-4804-AA5F-7B49B76C5B63}" dt="2024-04-14T22:39:23.503" v="1049" actId="47"/>
        <pc:sldMkLst>
          <pc:docMk/>
          <pc:sldMk cId="324401413" sldId="260"/>
        </pc:sldMkLst>
      </pc:sldChg>
      <pc:sldChg chg="addSp delSp modSp mod modTransition setBg modClrScheme modAnim chgLayout">
        <pc:chgData name="Gloria Britez" userId="a13f36f532a843a3" providerId="LiveId" clId="{EAE7E324-556A-4804-AA5F-7B49B76C5B63}" dt="2024-04-25T11:34:43.139" v="4673"/>
        <pc:sldMkLst>
          <pc:docMk/>
          <pc:sldMk cId="746544682" sldId="261"/>
        </pc:sldMkLst>
        <pc:spChg chg="add mod ord">
          <ac:chgData name="Gloria Britez" userId="a13f36f532a843a3" providerId="LiveId" clId="{EAE7E324-556A-4804-AA5F-7B49B76C5B63}" dt="2024-04-22T01:23:01.155" v="4646"/>
          <ac:spMkLst>
            <pc:docMk/>
            <pc:sldMk cId="746544682" sldId="261"/>
            <ac:spMk id="2" creationId="{AE2B91C3-5338-1CC9-DCE1-0F2F1EB74CE6}"/>
          </ac:spMkLst>
        </pc:spChg>
        <pc:spChg chg="add del mod ord">
          <ac:chgData name="Gloria Britez" userId="a13f36f532a843a3" providerId="LiveId" clId="{EAE7E324-556A-4804-AA5F-7B49B76C5B63}" dt="2024-04-14T22:16:50.570" v="795" actId="700"/>
          <ac:spMkLst>
            <pc:docMk/>
            <pc:sldMk cId="746544682" sldId="261"/>
            <ac:spMk id="3" creationId="{D0EE4002-79AC-EF00-BF46-119CC8BF71F2}"/>
          </ac:spMkLst>
        </pc:spChg>
        <pc:spChg chg="add del mod ord">
          <ac:chgData name="Gloria Britez" userId="a13f36f532a843a3" providerId="LiveId" clId="{EAE7E324-556A-4804-AA5F-7B49B76C5B63}" dt="2024-04-14T22:17:09.725" v="796" actId="700"/>
          <ac:spMkLst>
            <pc:docMk/>
            <pc:sldMk cId="746544682" sldId="261"/>
            <ac:spMk id="4" creationId="{AD737B01-CE39-CB8B-63DB-86056E30D69A}"/>
          </ac:spMkLst>
        </pc:spChg>
        <pc:spChg chg="add del mod ord">
          <ac:chgData name="Gloria Britez" userId="a13f36f532a843a3" providerId="LiveId" clId="{EAE7E324-556A-4804-AA5F-7B49B76C5B63}" dt="2024-04-14T22:19:18.247" v="851" actId="700"/>
          <ac:spMkLst>
            <pc:docMk/>
            <pc:sldMk cId="746544682" sldId="261"/>
            <ac:spMk id="5" creationId="{7C21140E-3E84-C3A6-F58B-A526E8935A13}"/>
          </ac:spMkLst>
        </pc:spChg>
        <pc:spChg chg="add mod">
          <ac:chgData name="Gloria Britez" userId="a13f36f532a843a3" providerId="LiveId" clId="{EAE7E324-556A-4804-AA5F-7B49B76C5B63}" dt="2024-04-14T22:28:34.870" v="1008"/>
          <ac:spMkLst>
            <pc:docMk/>
            <pc:sldMk cId="746544682" sldId="261"/>
            <ac:spMk id="7" creationId="{25A36DB7-4F38-27F7-BA9F-B864810515C1}"/>
          </ac:spMkLst>
        </pc:spChg>
        <pc:spChg chg="add mod ord">
          <ac:chgData name="Gloria Britez" userId="a13f36f532a843a3" providerId="LiveId" clId="{EAE7E324-556A-4804-AA5F-7B49B76C5B63}" dt="2024-04-14T22:41:21.960" v="1054" actId="1076"/>
          <ac:spMkLst>
            <pc:docMk/>
            <pc:sldMk cId="746544682" sldId="261"/>
            <ac:spMk id="8" creationId="{F48B6D1D-E528-7AF6-4CAE-052F3B4878BD}"/>
          </ac:spMkLst>
        </pc:spChg>
        <pc:spChg chg="add mod">
          <ac:chgData name="Gloria Britez" userId="a13f36f532a843a3" providerId="LiveId" clId="{EAE7E324-556A-4804-AA5F-7B49B76C5B63}" dt="2024-04-14T22:26:38.547" v="988" actId="1076"/>
          <ac:spMkLst>
            <pc:docMk/>
            <pc:sldMk cId="746544682" sldId="261"/>
            <ac:spMk id="9" creationId="{09AB6848-19CA-FDEB-0ADA-24BE1CA8378F}"/>
          </ac:spMkLst>
        </pc:spChg>
        <pc:spChg chg="add del">
          <ac:chgData name="Gloria Britez" userId="a13f36f532a843a3" providerId="LiveId" clId="{EAE7E324-556A-4804-AA5F-7B49B76C5B63}" dt="2024-04-14T22:17:31.511" v="798" actId="26606"/>
          <ac:spMkLst>
            <pc:docMk/>
            <pc:sldMk cId="746544682" sldId="261"/>
            <ac:spMk id="10" creationId="{1B15ED52-F352-441B-82BF-E0EA34836D08}"/>
          </ac:spMkLst>
        </pc:spChg>
        <pc:spChg chg="add del">
          <ac:chgData name="Gloria Britez" userId="a13f36f532a843a3" providerId="LiveId" clId="{EAE7E324-556A-4804-AA5F-7B49B76C5B63}" dt="2024-04-14T22:17:31.511" v="798" actId="26606"/>
          <ac:spMkLst>
            <pc:docMk/>
            <pc:sldMk cId="746544682" sldId="261"/>
            <ac:spMk id="12" creationId="{3B2E3793-BFE6-45A2-9B7B-E18844431C99}"/>
          </ac:spMkLst>
        </pc:spChg>
        <pc:spChg chg="add del">
          <ac:chgData name="Gloria Britez" userId="a13f36f532a843a3" providerId="LiveId" clId="{EAE7E324-556A-4804-AA5F-7B49B76C5B63}" dt="2024-04-14T22:17:31.511" v="798" actId="26606"/>
          <ac:spMkLst>
            <pc:docMk/>
            <pc:sldMk cId="746544682" sldId="261"/>
            <ac:spMk id="14" creationId="{BC4C4868-CB8F-4AF9-9CDB-8108F2C19B67}"/>
          </ac:spMkLst>
        </pc:spChg>
        <pc:spChg chg="add del">
          <ac:chgData name="Gloria Britez" userId="a13f36f532a843a3" providerId="LiveId" clId="{EAE7E324-556A-4804-AA5F-7B49B76C5B63}" dt="2024-04-14T22:17:31.511" v="798" actId="26606"/>
          <ac:spMkLst>
            <pc:docMk/>
            <pc:sldMk cId="746544682" sldId="261"/>
            <ac:spMk id="16" creationId="{375E0459-6403-40CD-989D-56A4407CA12E}"/>
          </ac:spMkLst>
        </pc:spChg>
        <pc:spChg chg="add del">
          <ac:chgData name="Gloria Britez" userId="a13f36f532a843a3" providerId="LiveId" clId="{EAE7E324-556A-4804-AA5F-7B49B76C5B63}" dt="2024-04-14T22:17:31.511" v="798" actId="26606"/>
          <ac:spMkLst>
            <pc:docMk/>
            <pc:sldMk cId="746544682" sldId="261"/>
            <ac:spMk id="18" creationId="{53E5B1A8-3AC9-4BD1-9BBC-78CA94F2D1BA}"/>
          </ac:spMkLst>
        </pc:spChg>
        <pc:spChg chg="add mod">
          <ac:chgData name="Gloria Britez" userId="a13f36f532a843a3" providerId="LiveId" clId="{EAE7E324-556A-4804-AA5F-7B49B76C5B63}" dt="2024-04-14T22:41:43.768" v="1080" actId="20577"/>
          <ac:spMkLst>
            <pc:docMk/>
            <pc:sldMk cId="746544682" sldId="261"/>
            <ac:spMk id="26" creationId="{CC622794-7463-418B-0CF7-89B793CB808C}"/>
          </ac:spMkLst>
        </pc:spChg>
        <pc:spChg chg="add mod">
          <ac:chgData name="Gloria Britez" userId="a13f36f532a843a3" providerId="LiveId" clId="{EAE7E324-556A-4804-AA5F-7B49B76C5B63}" dt="2024-04-14T22:27:47.198" v="997" actId="20577"/>
          <ac:spMkLst>
            <pc:docMk/>
            <pc:sldMk cId="746544682" sldId="261"/>
            <ac:spMk id="28" creationId="{AD76E7D3-0C77-09B4-CA22-25E685A7D128}"/>
          </ac:spMkLst>
        </pc:spChg>
        <pc:picChg chg="add mod">
          <ac:chgData name="Gloria Britez" userId="a13f36f532a843a3" providerId="LiveId" clId="{EAE7E324-556A-4804-AA5F-7B49B76C5B63}" dt="2024-04-16T15:03:43.570" v="2979" actId="1038"/>
          <ac:picMkLst>
            <pc:docMk/>
            <pc:sldMk cId="746544682" sldId="261"/>
            <ac:picMk id="3" creationId="{42001ACF-78F2-431E-5D76-AA026D2D1AE2}"/>
          </ac:picMkLst>
        </pc:picChg>
        <pc:picChg chg="add mod">
          <ac:chgData name="Gloria Britez" userId="a13f36f532a843a3" providerId="LiveId" clId="{EAE7E324-556A-4804-AA5F-7B49B76C5B63}" dt="2024-04-16T15:03:34.154" v="2966" actId="1036"/>
          <ac:picMkLst>
            <pc:docMk/>
            <pc:sldMk cId="746544682" sldId="261"/>
            <ac:picMk id="4" creationId="{82FDEB9A-A4B2-3F12-21BD-A4266E9EB88D}"/>
          </ac:picMkLst>
        </pc:picChg>
        <pc:picChg chg="add del mod">
          <ac:chgData name="Gloria Britez" userId="a13f36f532a843a3" providerId="LiveId" clId="{EAE7E324-556A-4804-AA5F-7B49B76C5B63}" dt="2024-04-14T22:19:53.445" v="853" actId="478"/>
          <ac:picMkLst>
            <pc:docMk/>
            <pc:sldMk cId="746544682" sldId="261"/>
            <ac:picMk id="6" creationId="{00000000-0000-0000-0000-000000000000}"/>
          </ac:picMkLst>
        </pc:picChg>
        <pc:picChg chg="add del">
          <ac:chgData name="Gloria Britez" userId="a13f36f532a843a3" providerId="LiveId" clId="{EAE7E324-556A-4804-AA5F-7B49B76C5B63}" dt="2024-04-16T14:52:51.290" v="2823" actId="478"/>
          <ac:picMkLst>
            <pc:docMk/>
            <pc:sldMk cId="746544682" sldId="261"/>
            <ac:picMk id="2050" creationId="{DB8F0432-33A2-63F9-B690-6636E7683DB2}"/>
          </ac:picMkLst>
        </pc:picChg>
      </pc:sldChg>
      <pc:sldChg chg="addSp delSp modSp mod ord modTransition setBg modAnim delDesignElem chgLayout">
        <pc:chgData name="Gloria Britez" userId="a13f36f532a843a3" providerId="LiveId" clId="{EAE7E324-556A-4804-AA5F-7B49B76C5B63}" dt="2024-04-25T12:05:50.781" v="5087" actId="255"/>
        <pc:sldMkLst>
          <pc:docMk/>
          <pc:sldMk cId="160663876" sldId="262"/>
        </pc:sldMkLst>
        <pc:spChg chg="add del mod">
          <ac:chgData name="Gloria Britez" userId="a13f36f532a843a3" providerId="LiveId" clId="{EAE7E324-556A-4804-AA5F-7B49B76C5B63}" dt="2024-04-14T22:01:20.195" v="240" actId="700"/>
          <ac:spMkLst>
            <pc:docMk/>
            <pc:sldMk cId="160663876" sldId="262"/>
            <ac:spMk id="2" creationId="{F749816B-CAFA-B8C5-7BB5-100D6CCFB633}"/>
          </ac:spMkLst>
        </pc:spChg>
        <pc:spChg chg="add del mod">
          <ac:chgData name="Gloria Britez" userId="a13f36f532a843a3" providerId="LiveId" clId="{EAE7E324-556A-4804-AA5F-7B49B76C5B63}" dt="2024-04-14T22:01:20.195" v="240" actId="700"/>
          <ac:spMkLst>
            <pc:docMk/>
            <pc:sldMk cId="160663876" sldId="262"/>
            <ac:spMk id="3" creationId="{389432CF-A763-9F8C-E8DD-2761D920CB65}"/>
          </ac:spMkLst>
        </pc:spChg>
        <pc:spChg chg="add del">
          <ac:chgData name="Gloria Britez" userId="a13f36f532a843a3" providerId="LiveId" clId="{EAE7E324-556A-4804-AA5F-7B49B76C5B63}" dt="2024-04-18T21:37:05.950" v="3622" actId="478"/>
          <ac:spMkLst>
            <pc:docMk/>
            <pc:sldMk cId="160663876" sldId="262"/>
            <ac:spMk id="5" creationId="{94383532-72FA-537F-93FF-7BA27C5B7097}"/>
          </ac:spMkLst>
        </pc:spChg>
        <pc:spChg chg="add del mod">
          <ac:chgData name="Gloria Britez" userId="a13f36f532a843a3" providerId="LiveId" clId="{EAE7E324-556A-4804-AA5F-7B49B76C5B63}" dt="2024-04-18T21:37:36.974" v="3623" actId="478"/>
          <ac:spMkLst>
            <pc:docMk/>
            <pc:sldMk cId="160663876" sldId="262"/>
            <ac:spMk id="7" creationId="{F88A744E-43F7-4992-0140-58455D3CDE2D}"/>
          </ac:spMkLst>
        </pc:spChg>
        <pc:spChg chg="add mod">
          <ac:chgData name="Gloria Britez" userId="a13f36f532a843a3" providerId="LiveId" clId="{EAE7E324-556A-4804-AA5F-7B49B76C5B63}" dt="2024-04-18T21:40:07.776" v="3733" actId="1076"/>
          <ac:spMkLst>
            <pc:docMk/>
            <pc:sldMk cId="160663876" sldId="262"/>
            <ac:spMk id="10" creationId="{634D8EEE-5EFA-85FA-86F5-8A82937B88FF}"/>
          </ac:spMkLst>
        </pc:spChg>
        <pc:spChg chg="add mod">
          <ac:chgData name="Gloria Britez" userId="a13f36f532a843a3" providerId="LiveId" clId="{EAE7E324-556A-4804-AA5F-7B49B76C5B63}" dt="2024-04-25T12:05:50.781" v="5087" actId="255"/>
          <ac:spMkLst>
            <pc:docMk/>
            <pc:sldMk cId="160663876" sldId="262"/>
            <ac:spMk id="11" creationId="{F4DD63F1-A7D3-9A27-96CD-5E8773EBCC20}"/>
          </ac:spMkLst>
        </pc:spChg>
        <pc:spChg chg="add del">
          <ac:chgData name="Gloria Britez" userId="a13f36f532a843a3" providerId="LiveId" clId="{EAE7E324-556A-4804-AA5F-7B49B76C5B63}" dt="2024-04-15T02:28:59.001" v="1215" actId="26606"/>
          <ac:spMkLst>
            <pc:docMk/>
            <pc:sldMk cId="160663876" sldId="262"/>
            <ac:spMk id="14" creationId="{42A4FC2C-047E-45A5-965D-8E1E3BF09BC6}"/>
          </ac:spMkLst>
        </pc:spChg>
        <pc:spChg chg="add del">
          <ac:chgData name="Gloria Britez" userId="a13f36f532a843a3" providerId="LiveId" clId="{EAE7E324-556A-4804-AA5F-7B49B76C5B63}" dt="2024-04-15T02:29:01.408" v="1217" actId="26606"/>
          <ac:spMkLst>
            <pc:docMk/>
            <pc:sldMk cId="160663876" sldId="262"/>
            <ac:spMk id="16" creationId="{83C98ABE-055B-441F-B07E-44F97F083C39}"/>
          </ac:spMkLst>
        </pc:spChg>
        <pc:spChg chg="add del">
          <ac:chgData name="Gloria Britez" userId="a13f36f532a843a3" providerId="LiveId" clId="{EAE7E324-556A-4804-AA5F-7B49B76C5B63}" dt="2024-04-15T02:29:01.408" v="1217" actId="26606"/>
          <ac:spMkLst>
            <pc:docMk/>
            <pc:sldMk cId="160663876" sldId="262"/>
            <ac:spMk id="17" creationId="{F3060C83-F051-4F0E-ABAD-AA0DFC48B218}"/>
          </ac:spMkLst>
        </pc:spChg>
        <pc:spChg chg="add del">
          <ac:chgData name="Gloria Britez" userId="a13f36f532a843a3" providerId="LiveId" clId="{EAE7E324-556A-4804-AA5F-7B49B76C5B63}" dt="2024-04-15T02:29:01.408" v="1217" actId="26606"/>
          <ac:spMkLst>
            <pc:docMk/>
            <pc:sldMk cId="160663876" sldId="262"/>
            <ac:spMk id="18" creationId="{29FDB030-9B49-4CED-8CCD-4D99382388AC}"/>
          </ac:spMkLst>
        </pc:spChg>
        <pc:spChg chg="add del">
          <ac:chgData name="Gloria Britez" userId="a13f36f532a843a3" providerId="LiveId" clId="{EAE7E324-556A-4804-AA5F-7B49B76C5B63}" dt="2024-04-15T02:29:01.408" v="1217" actId="26606"/>
          <ac:spMkLst>
            <pc:docMk/>
            <pc:sldMk cId="160663876" sldId="262"/>
            <ac:spMk id="20" creationId="{3783CA14-24A1-485C-8B30-D6A5D87987AD}"/>
          </ac:spMkLst>
        </pc:spChg>
        <pc:spChg chg="add del">
          <ac:chgData name="Gloria Britez" userId="a13f36f532a843a3" providerId="LiveId" clId="{EAE7E324-556A-4804-AA5F-7B49B76C5B63}" dt="2024-04-15T02:29:01.408" v="1217" actId="26606"/>
          <ac:spMkLst>
            <pc:docMk/>
            <pc:sldMk cId="160663876" sldId="262"/>
            <ac:spMk id="22" creationId="{9A97C86A-04D6-40F7-AE84-31AB43E6A846}"/>
          </ac:spMkLst>
        </pc:spChg>
        <pc:spChg chg="add del">
          <ac:chgData name="Gloria Britez" userId="a13f36f532a843a3" providerId="LiveId" clId="{EAE7E324-556A-4804-AA5F-7B49B76C5B63}" dt="2024-04-15T02:29:01.408" v="1217" actId="26606"/>
          <ac:spMkLst>
            <pc:docMk/>
            <pc:sldMk cId="160663876" sldId="262"/>
            <ac:spMk id="24" creationId="{FF9F2414-84E8-453E-B1F3-389FDE8192D9}"/>
          </ac:spMkLst>
        </pc:spChg>
        <pc:spChg chg="add del">
          <ac:chgData name="Gloria Britez" userId="a13f36f532a843a3" providerId="LiveId" clId="{EAE7E324-556A-4804-AA5F-7B49B76C5B63}" dt="2024-04-15T02:29:01.408" v="1217" actId="26606"/>
          <ac:spMkLst>
            <pc:docMk/>
            <pc:sldMk cId="160663876" sldId="262"/>
            <ac:spMk id="26" creationId="{3ECA69A1-7536-43AC-85EF-C7106179F5ED}"/>
          </ac:spMkLst>
        </pc:spChg>
        <pc:spChg chg="add del">
          <ac:chgData name="Gloria Britez" userId="a13f36f532a843a3" providerId="LiveId" clId="{EAE7E324-556A-4804-AA5F-7B49B76C5B63}" dt="2024-04-22T01:23:01.155" v="4646"/>
          <ac:spMkLst>
            <pc:docMk/>
            <pc:sldMk cId="160663876" sldId="262"/>
            <ac:spMk id="30" creationId="{C7D023E4-8DE1-436E-9847-ED6A4B4B04FD}"/>
          </ac:spMkLst>
        </pc:spChg>
        <pc:spChg chg="add del">
          <ac:chgData name="Gloria Britez" userId="a13f36f532a843a3" providerId="LiveId" clId="{EAE7E324-556A-4804-AA5F-7B49B76C5B63}" dt="2024-04-22T01:23:01.155" v="4646"/>
          <ac:spMkLst>
            <pc:docMk/>
            <pc:sldMk cId="160663876" sldId="262"/>
            <ac:spMk id="31" creationId="{8B2B1708-8CE4-4A20-94F5-55118AE2CBD7}"/>
          </ac:spMkLst>
        </pc:spChg>
        <pc:grpChg chg="add del">
          <ac:chgData name="Gloria Britez" userId="a13f36f532a843a3" providerId="LiveId" clId="{EAE7E324-556A-4804-AA5F-7B49B76C5B63}" dt="2024-04-22T01:23:01.155" v="4646"/>
          <ac:grpSpMkLst>
            <pc:docMk/>
            <pc:sldMk cId="160663876" sldId="262"/>
            <ac:grpSpMk id="32" creationId="{EC2D6DD8-FAD6-401D-9DE6-71DD04C980F3}"/>
          </ac:grpSpMkLst>
        </pc:grpChg>
        <pc:grpChg chg="add del">
          <ac:chgData name="Gloria Britez" userId="a13f36f532a843a3" providerId="LiveId" clId="{EAE7E324-556A-4804-AA5F-7B49B76C5B63}" dt="2024-04-22T01:23:01.155" v="4646"/>
          <ac:grpSpMkLst>
            <pc:docMk/>
            <pc:sldMk cId="160663876" sldId="262"/>
            <ac:grpSpMk id="34" creationId="{43F5E015-E085-4624-B431-B42414448684}"/>
          </ac:grpSpMkLst>
        </pc:grpChg>
        <pc:picChg chg="add mod">
          <ac:chgData name="Gloria Britez" userId="a13f36f532a843a3" providerId="LiveId" clId="{EAE7E324-556A-4804-AA5F-7B49B76C5B63}" dt="2024-04-18T21:38:32.364" v="3661" actId="1036"/>
          <ac:picMkLst>
            <pc:docMk/>
            <pc:sldMk cId="160663876" sldId="262"/>
            <ac:picMk id="2" creationId="{38DECDDB-8C8F-C757-FB04-E2778BFD32FA}"/>
          </ac:picMkLst>
        </pc:picChg>
        <pc:picChg chg="add del mod">
          <ac:chgData name="Gloria Britez" userId="a13f36f532a843a3" providerId="LiveId" clId="{EAE7E324-556A-4804-AA5F-7B49B76C5B63}" dt="2024-04-15T02:27:43.871" v="1208" actId="478"/>
          <ac:picMkLst>
            <pc:docMk/>
            <pc:sldMk cId="160663876" sldId="262"/>
            <ac:picMk id="3" creationId="{1EDC9759-B99B-A7DE-39EE-2B019A195880}"/>
          </ac:picMkLst>
        </pc:picChg>
        <pc:picChg chg="add mod">
          <ac:chgData name="Gloria Britez" userId="a13f36f532a843a3" providerId="LiveId" clId="{EAE7E324-556A-4804-AA5F-7B49B76C5B63}" dt="2024-04-18T21:40:00.037" v="3732" actId="1076"/>
          <ac:picMkLst>
            <pc:docMk/>
            <pc:sldMk cId="160663876" sldId="262"/>
            <ac:picMk id="3" creationId="{D6A6371F-E310-9E88-5CAE-F125CA36BFD8}"/>
          </ac:picMkLst>
        </pc:picChg>
        <pc:picChg chg="add del">
          <ac:chgData name="Gloria Britez" userId="a13f36f532a843a3" providerId="LiveId" clId="{EAE7E324-556A-4804-AA5F-7B49B76C5B63}" dt="2024-04-15T02:27:57.852" v="1210" actId="22"/>
          <ac:picMkLst>
            <pc:docMk/>
            <pc:sldMk cId="160663876" sldId="262"/>
            <ac:picMk id="5" creationId="{91C772E1-A556-8EDC-2E29-A3DBEAE51E66}"/>
          </ac:picMkLst>
        </pc:picChg>
        <pc:picChg chg="add del">
          <ac:chgData name="Gloria Britez" userId="a13f36f532a843a3" providerId="LiveId" clId="{EAE7E324-556A-4804-AA5F-7B49B76C5B63}" dt="2024-04-15T02:28:09.927" v="1212" actId="22"/>
          <ac:picMkLst>
            <pc:docMk/>
            <pc:sldMk cId="160663876" sldId="262"/>
            <ac:picMk id="7" creationId="{104D82D7-0073-5CEA-9C86-E3DB91DC7DF0}"/>
          </ac:picMkLst>
        </pc:picChg>
        <pc:picChg chg="add mod modCrop">
          <ac:chgData name="Gloria Britez" userId="a13f36f532a843a3" providerId="LiveId" clId="{EAE7E324-556A-4804-AA5F-7B49B76C5B63}" dt="2024-04-18T21:38:23.639" v="3643" actId="1035"/>
          <ac:picMkLst>
            <pc:docMk/>
            <pc:sldMk cId="160663876" sldId="262"/>
            <ac:picMk id="9" creationId="{A91C435A-5A84-C11E-3027-6B2C2E0960B1}"/>
          </ac:picMkLst>
        </pc:picChg>
      </pc:sldChg>
      <pc:sldChg chg="addSp delSp modSp mod modTransition setBg modClrScheme modAnim delDesignElem chgLayout">
        <pc:chgData name="Gloria Britez" userId="a13f36f532a843a3" providerId="LiveId" clId="{EAE7E324-556A-4804-AA5F-7B49B76C5B63}" dt="2024-04-25T11:34:43.139" v="4673"/>
        <pc:sldMkLst>
          <pc:docMk/>
          <pc:sldMk cId="1659890667" sldId="263"/>
        </pc:sldMkLst>
        <pc:spChg chg="add del mod ord">
          <ac:chgData name="Gloria Britez" userId="a13f36f532a843a3" providerId="LiveId" clId="{EAE7E324-556A-4804-AA5F-7B49B76C5B63}" dt="2024-04-18T21:41:10.174" v="3740" actId="478"/>
          <ac:spMkLst>
            <pc:docMk/>
            <pc:sldMk cId="1659890667" sldId="263"/>
            <ac:spMk id="3" creationId="{3B8354D4-2FDF-0B68-4C68-E5DA7AEF64FE}"/>
          </ac:spMkLst>
        </pc:spChg>
        <pc:spChg chg="add del">
          <ac:chgData name="Gloria Britez" userId="a13f36f532a843a3" providerId="LiveId" clId="{EAE7E324-556A-4804-AA5F-7B49B76C5B63}" dt="2024-04-14T01:01:58.655" v="14" actId="700"/>
          <ac:spMkLst>
            <pc:docMk/>
            <pc:sldMk cId="1659890667" sldId="263"/>
            <ac:spMk id="7" creationId="{AB8C311F-7253-4AED-9701-7FC0708C41C7}"/>
          </ac:spMkLst>
        </pc:spChg>
        <pc:spChg chg="add del">
          <ac:chgData name="Gloria Britez" userId="a13f36f532a843a3" providerId="LiveId" clId="{EAE7E324-556A-4804-AA5F-7B49B76C5B63}" dt="2024-04-22T01:23:01.155" v="4646"/>
          <ac:spMkLst>
            <pc:docMk/>
            <pc:sldMk cId="1659890667" sldId="263"/>
            <ac:spMk id="8" creationId="{A8384FB5-9ADC-4DDC-881B-597D56F5B15D}"/>
          </ac:spMkLst>
        </pc:spChg>
        <pc:spChg chg="add del mod">
          <ac:chgData name="Gloria Britez" userId="a13f36f532a843a3" providerId="LiveId" clId="{EAE7E324-556A-4804-AA5F-7B49B76C5B63}" dt="2024-04-18T22:11:05.058" v="4348"/>
          <ac:spMkLst>
            <pc:docMk/>
            <pc:sldMk cId="1659890667" sldId="263"/>
            <ac:spMk id="9" creationId="{299CF4E4-BCC0-7B4C-245D-5E2FC1E953C8}"/>
          </ac:spMkLst>
        </pc:spChg>
        <pc:spChg chg="add del">
          <ac:chgData name="Gloria Britez" userId="a13f36f532a843a3" providerId="LiveId" clId="{EAE7E324-556A-4804-AA5F-7B49B76C5B63}" dt="2024-04-14T01:01:58.655" v="14" actId="700"/>
          <ac:spMkLst>
            <pc:docMk/>
            <pc:sldMk cId="1659890667" sldId="263"/>
            <ac:spMk id="9" creationId="{E2384209-CB15-4CDF-9D31-C44FD9A3F20D}"/>
          </ac:spMkLst>
        </pc:spChg>
        <pc:spChg chg="add del">
          <ac:chgData name="Gloria Britez" userId="a13f36f532a843a3" providerId="LiveId" clId="{EAE7E324-556A-4804-AA5F-7B49B76C5B63}" dt="2024-04-22T01:23:01.155" v="4646"/>
          <ac:spMkLst>
            <pc:docMk/>
            <pc:sldMk cId="1659890667" sldId="263"/>
            <ac:spMk id="10" creationId="{1199E1B1-A8C0-4FE8-A5A8-1CB41D69F857}"/>
          </ac:spMkLst>
        </pc:spChg>
        <pc:spChg chg="add del">
          <ac:chgData name="Gloria Britez" userId="a13f36f532a843a3" providerId="LiveId" clId="{EAE7E324-556A-4804-AA5F-7B49B76C5B63}" dt="2024-04-14T01:01:58.655" v="14" actId="700"/>
          <ac:spMkLst>
            <pc:docMk/>
            <pc:sldMk cId="1659890667" sldId="263"/>
            <ac:spMk id="11" creationId="{2633B3B5-CC90-43F0-8714-D31D1F3F0209}"/>
          </ac:spMkLst>
        </pc:spChg>
        <pc:spChg chg="add del">
          <ac:chgData name="Gloria Britez" userId="a13f36f532a843a3" providerId="LiveId" clId="{EAE7E324-556A-4804-AA5F-7B49B76C5B63}" dt="2024-04-22T01:23:01.155" v="4646"/>
          <ac:spMkLst>
            <pc:docMk/>
            <pc:sldMk cId="1659890667" sldId="263"/>
            <ac:spMk id="12" creationId="{84A8DE83-DE75-4B41-9DB4-A7EC0B0DEC0B}"/>
          </ac:spMkLst>
        </pc:spChg>
        <pc:spChg chg="add del">
          <ac:chgData name="Gloria Britez" userId="a13f36f532a843a3" providerId="LiveId" clId="{EAE7E324-556A-4804-AA5F-7B49B76C5B63}" dt="2024-04-14T01:01:58.655" v="14" actId="700"/>
          <ac:spMkLst>
            <pc:docMk/>
            <pc:sldMk cId="1659890667" sldId="263"/>
            <ac:spMk id="13" creationId="{A8D57A06-A426-446D-B02C-A2DC6B62E45E}"/>
          </ac:spMkLst>
        </pc:spChg>
        <pc:spChg chg="add del">
          <ac:chgData name="Gloria Britez" userId="a13f36f532a843a3" providerId="LiveId" clId="{EAE7E324-556A-4804-AA5F-7B49B76C5B63}" dt="2024-04-22T01:23:01.155" v="4646"/>
          <ac:spMkLst>
            <pc:docMk/>
            <pc:sldMk cId="1659890667" sldId="263"/>
            <ac:spMk id="14" creationId="{A7009A0A-BEF5-4EAC-AF15-E4F9F002E239}"/>
          </ac:spMkLst>
        </pc:spChg>
        <pc:spChg chg="add mod">
          <ac:chgData name="Gloria Britez" userId="a13f36f532a843a3" providerId="LiveId" clId="{EAE7E324-556A-4804-AA5F-7B49B76C5B63}" dt="2024-04-18T22:11:31.936" v="4368" actId="403"/>
          <ac:spMkLst>
            <pc:docMk/>
            <pc:sldMk cId="1659890667" sldId="263"/>
            <ac:spMk id="15" creationId="{2570A8BC-D9F5-2005-DEC0-AEFD0C833278}"/>
          </ac:spMkLst>
        </pc:spChg>
        <pc:picChg chg="mod ord">
          <ac:chgData name="Gloria Britez" userId="a13f36f532a843a3" providerId="LiveId" clId="{EAE7E324-556A-4804-AA5F-7B49B76C5B63}" dt="2024-04-14T01:02:04.085" v="15" actId="26606"/>
          <ac:picMkLst>
            <pc:docMk/>
            <pc:sldMk cId="1659890667" sldId="263"/>
            <ac:picMk id="2" creationId="{00000000-0000-0000-0000-000000000000}"/>
          </ac:picMkLst>
        </pc:picChg>
        <pc:picChg chg="add mod">
          <ac:chgData name="Gloria Britez" userId="a13f36f532a843a3" providerId="LiveId" clId="{EAE7E324-556A-4804-AA5F-7B49B76C5B63}" dt="2024-04-16T14:53:33.610" v="2830" actId="1036"/>
          <ac:picMkLst>
            <pc:docMk/>
            <pc:sldMk cId="1659890667" sldId="263"/>
            <ac:picMk id="4" creationId="{61D9E42B-4115-4C2C-CCE9-FCC833CD391C}"/>
          </ac:picMkLst>
        </pc:picChg>
        <pc:picChg chg="add del">
          <ac:chgData name="Gloria Britez" userId="a13f36f532a843a3" providerId="LiveId" clId="{EAE7E324-556A-4804-AA5F-7B49B76C5B63}" dt="2024-04-18T21:16:29.483" v="3373" actId="478"/>
          <ac:picMkLst>
            <pc:docMk/>
            <pc:sldMk cId="1659890667" sldId="263"/>
            <ac:picMk id="5" creationId="{F8D5F160-D812-E851-2924-17A5DEF425FC}"/>
          </ac:picMkLst>
        </pc:picChg>
        <pc:picChg chg="add mod ord">
          <ac:chgData name="Gloria Britez" userId="a13f36f532a843a3" providerId="LiveId" clId="{EAE7E324-556A-4804-AA5F-7B49B76C5B63}" dt="2024-04-18T22:10:45.601" v="4347" actId="166"/>
          <ac:picMkLst>
            <pc:docMk/>
            <pc:sldMk cId="1659890667" sldId="263"/>
            <ac:picMk id="6" creationId="{31EEB7AE-7CC1-1C29-FDC7-074B131975D4}"/>
          </ac:picMkLst>
        </pc:picChg>
        <pc:picChg chg="add mod">
          <ac:chgData name="Gloria Britez" userId="a13f36f532a843a3" providerId="LiveId" clId="{EAE7E324-556A-4804-AA5F-7B49B76C5B63}" dt="2024-04-18T22:12:24.307" v="4386" actId="1076"/>
          <ac:picMkLst>
            <pc:docMk/>
            <pc:sldMk cId="1659890667" sldId="263"/>
            <ac:picMk id="13" creationId="{849E1404-53BA-B400-B267-0D0A89606D50}"/>
          </ac:picMkLst>
        </pc:picChg>
      </pc:sldChg>
      <pc:sldChg chg="addSp delSp modSp mod ord modTransition setBg delDesignElem">
        <pc:chgData name="Gloria Britez" userId="a13f36f532a843a3" providerId="LiveId" clId="{EAE7E324-556A-4804-AA5F-7B49B76C5B63}" dt="2024-04-25T11:34:43.139" v="4673"/>
        <pc:sldMkLst>
          <pc:docMk/>
          <pc:sldMk cId="4086553652" sldId="264"/>
        </pc:sldMkLst>
        <pc:spChg chg="add del">
          <ac:chgData name="Gloria Britez" userId="a13f36f532a843a3" providerId="LiveId" clId="{EAE7E324-556A-4804-AA5F-7B49B76C5B63}" dt="2024-04-14T22:44:53.095" v="1088" actId="478"/>
          <ac:spMkLst>
            <pc:docMk/>
            <pc:sldMk cId="4086553652" sldId="264"/>
            <ac:spMk id="10" creationId="{256C7840-33E2-44D4-14BC-19AED0DFA8C8}"/>
          </ac:spMkLst>
        </pc:spChg>
        <pc:spChg chg="add del">
          <ac:chgData name="Gloria Britez" userId="a13f36f532a843a3" providerId="LiveId" clId="{EAE7E324-556A-4804-AA5F-7B49B76C5B63}" dt="2024-04-22T01:23:01.155" v="4646"/>
          <ac:spMkLst>
            <pc:docMk/>
            <pc:sldMk cId="4086553652" sldId="264"/>
            <ac:spMk id="14" creationId="{6C2997EE-0889-44C3-AC0D-18F26AC9AAAB}"/>
          </ac:spMkLst>
        </pc:spChg>
        <pc:spChg chg="add del">
          <ac:chgData name="Gloria Britez" userId="a13f36f532a843a3" providerId="LiveId" clId="{EAE7E324-556A-4804-AA5F-7B49B76C5B63}" dt="2024-04-14T22:51:39.451" v="1094" actId="26606"/>
          <ac:spMkLst>
            <pc:docMk/>
            <pc:sldMk cId="4086553652" sldId="264"/>
            <ac:spMk id="17" creationId="{36A1CAC3-A129-43F8-8881-63D3E319A7B5}"/>
          </ac:spMkLst>
        </pc:spChg>
        <pc:spChg chg="add del">
          <ac:chgData name="Gloria Britez" userId="a13f36f532a843a3" providerId="LiveId" clId="{EAE7E324-556A-4804-AA5F-7B49B76C5B63}" dt="2024-04-14T22:51:39.451" v="1094" actId="26606"/>
          <ac:spMkLst>
            <pc:docMk/>
            <pc:sldMk cId="4086553652" sldId="264"/>
            <ac:spMk id="19" creationId="{B5CCE41C-FBFB-44B8-BE25-7F555613C150}"/>
          </ac:spMkLst>
        </pc:spChg>
        <pc:picChg chg="mod">
          <ac:chgData name="Gloria Britez" userId="a13f36f532a843a3" providerId="LiveId" clId="{EAE7E324-556A-4804-AA5F-7B49B76C5B63}" dt="2024-04-14T22:52:26.692" v="1098" actId="27614"/>
          <ac:picMkLst>
            <pc:docMk/>
            <pc:sldMk cId="4086553652" sldId="264"/>
            <ac:picMk id="2" creationId="{00000000-0000-0000-0000-000000000000}"/>
          </ac:picMkLst>
        </pc:picChg>
        <pc:picChg chg="add mod">
          <ac:chgData name="Gloria Britez" userId="a13f36f532a843a3" providerId="LiveId" clId="{EAE7E324-556A-4804-AA5F-7B49B76C5B63}" dt="2024-04-16T14:53:09.099" v="2825"/>
          <ac:picMkLst>
            <pc:docMk/>
            <pc:sldMk cId="4086553652" sldId="264"/>
            <ac:picMk id="3" creationId="{D27A12C6-8504-550B-B447-699196AEEC03}"/>
          </ac:picMkLst>
        </pc:picChg>
        <pc:picChg chg="add del">
          <ac:chgData name="Gloria Britez" userId="a13f36f532a843a3" providerId="LiveId" clId="{EAE7E324-556A-4804-AA5F-7B49B76C5B63}" dt="2024-04-14T22:36:24.644" v="1026" actId="478"/>
          <ac:picMkLst>
            <pc:docMk/>
            <pc:sldMk cId="4086553652" sldId="264"/>
            <ac:picMk id="4" creationId="{731E960D-B3D1-20DD-F5CE-41C6E4891B60}"/>
          </ac:picMkLst>
        </pc:picChg>
        <pc:picChg chg="add mod">
          <ac:chgData name="Gloria Britez" userId="a13f36f532a843a3" providerId="LiveId" clId="{EAE7E324-556A-4804-AA5F-7B49B76C5B63}" dt="2024-04-14T22:52:16.878" v="1097" actId="26606"/>
          <ac:picMkLst>
            <pc:docMk/>
            <pc:sldMk cId="4086553652" sldId="264"/>
            <ac:picMk id="6" creationId="{74866597-95D0-3E4F-72BE-016C2AEB1598}"/>
          </ac:picMkLst>
        </pc:picChg>
        <pc:picChg chg="add mod ord">
          <ac:chgData name="Gloria Britez" userId="a13f36f532a843a3" providerId="LiveId" clId="{EAE7E324-556A-4804-AA5F-7B49B76C5B63}" dt="2024-04-14T22:52:16.878" v="1097" actId="26606"/>
          <ac:picMkLst>
            <pc:docMk/>
            <pc:sldMk cId="4086553652" sldId="264"/>
            <ac:picMk id="12" creationId="{9D4972C9-477D-5BD5-DF01-03D045B9B0AD}"/>
          </ac:picMkLst>
        </pc:picChg>
        <pc:cxnChg chg="add del mod">
          <ac:chgData name="Gloria Britez" userId="a13f36f532a843a3" providerId="LiveId" clId="{EAE7E324-556A-4804-AA5F-7B49B76C5B63}" dt="2024-04-14T22:44:55.144" v="1089" actId="478"/>
          <ac:cxnSpMkLst>
            <pc:docMk/>
            <pc:sldMk cId="4086553652" sldId="264"/>
            <ac:cxnSpMk id="8" creationId="{151E1B8B-68F4-8BDE-627F-FC3AA9E2110A}"/>
          </ac:cxnSpMkLst>
        </pc:cxnChg>
      </pc:sldChg>
      <pc:sldChg chg="addSp delSp modSp del mod ord modTransition setBg modClrScheme delDesignElem chgLayout">
        <pc:chgData name="Gloria Britez" userId="a13f36f532a843a3" providerId="LiveId" clId="{EAE7E324-556A-4804-AA5F-7B49B76C5B63}" dt="2024-04-15T03:14:53.721" v="2703" actId="47"/>
        <pc:sldMkLst>
          <pc:docMk/>
          <pc:sldMk cId="2429026531" sldId="265"/>
        </pc:sldMkLst>
        <pc:spChg chg="add mod ord">
          <ac:chgData name="Gloria Britez" userId="a13f36f532a843a3" providerId="LiveId" clId="{EAE7E324-556A-4804-AA5F-7B49B76C5B63}" dt="2024-04-14T23:03:43.301" v="1157" actId="403"/>
          <ac:spMkLst>
            <pc:docMk/>
            <pc:sldMk cId="2429026531" sldId="265"/>
            <ac:spMk id="3" creationId="{B3F2FAAE-D541-DDE7-4995-3071F1990942}"/>
          </ac:spMkLst>
        </pc:spChg>
        <pc:spChg chg="add mod ord">
          <ac:chgData name="Gloria Britez" userId="a13f36f532a843a3" providerId="LiveId" clId="{EAE7E324-556A-4804-AA5F-7B49B76C5B63}" dt="2024-04-14T23:04:12.622" v="1164" actId="27636"/>
          <ac:spMkLst>
            <pc:docMk/>
            <pc:sldMk cId="2429026531" sldId="265"/>
            <ac:spMk id="4" creationId="{760AB97C-FAA9-3FE3-CE44-CFBD4B25EBDD}"/>
          </ac:spMkLst>
        </pc:spChg>
        <pc:spChg chg="add del">
          <ac:chgData name="Gloria Britez" userId="a13f36f532a843a3" providerId="LiveId" clId="{EAE7E324-556A-4804-AA5F-7B49B76C5B63}" dt="2024-04-14T23:01:09.480" v="1105" actId="700"/>
          <ac:spMkLst>
            <pc:docMk/>
            <pc:sldMk cId="2429026531" sldId="265"/>
            <ac:spMk id="8" creationId="{A8384FB5-9ADC-4DDC-881B-597D56F5B15D}"/>
          </ac:spMkLst>
        </pc:spChg>
        <pc:spChg chg="add del">
          <ac:chgData name="Gloria Britez" userId="a13f36f532a843a3" providerId="LiveId" clId="{EAE7E324-556A-4804-AA5F-7B49B76C5B63}" dt="2024-04-14T23:01:09.480" v="1105" actId="700"/>
          <ac:spMkLst>
            <pc:docMk/>
            <pc:sldMk cId="2429026531" sldId="265"/>
            <ac:spMk id="10" creationId="{1199E1B1-A8C0-4FE8-A5A8-1CB41D69F857}"/>
          </ac:spMkLst>
        </pc:spChg>
        <pc:spChg chg="add del">
          <ac:chgData name="Gloria Britez" userId="a13f36f532a843a3" providerId="LiveId" clId="{EAE7E324-556A-4804-AA5F-7B49B76C5B63}" dt="2024-04-14T23:01:09.480" v="1105" actId="700"/>
          <ac:spMkLst>
            <pc:docMk/>
            <pc:sldMk cId="2429026531" sldId="265"/>
            <ac:spMk id="12" creationId="{84A8DE83-DE75-4B41-9DB4-A7EC0B0DEC0B}"/>
          </ac:spMkLst>
        </pc:spChg>
        <pc:spChg chg="add del">
          <ac:chgData name="Gloria Britez" userId="a13f36f532a843a3" providerId="LiveId" clId="{EAE7E324-556A-4804-AA5F-7B49B76C5B63}" dt="2024-04-14T23:01:09.480" v="1105" actId="700"/>
          <ac:spMkLst>
            <pc:docMk/>
            <pc:sldMk cId="2429026531" sldId="265"/>
            <ac:spMk id="14" creationId="{A7009A0A-BEF5-4EAC-AF15-E4F9F002E239}"/>
          </ac:spMkLst>
        </pc:spChg>
        <pc:picChg chg="del mod ord">
          <ac:chgData name="Gloria Britez" userId="a13f36f532a843a3" providerId="LiveId" clId="{EAE7E324-556A-4804-AA5F-7B49B76C5B63}" dt="2024-04-14T23:01:13.596" v="1106" actId="478"/>
          <ac:picMkLst>
            <pc:docMk/>
            <pc:sldMk cId="2429026531" sldId="265"/>
            <ac:picMk id="2" creationId="{00000000-0000-0000-0000-000000000000}"/>
          </ac:picMkLst>
        </pc:picChg>
      </pc:sldChg>
      <pc:sldChg chg="addSp delSp modSp mod ord modTransition setBg modClrScheme delAnim modAnim delDesignElem chgLayout">
        <pc:chgData name="Gloria Britez" userId="a13f36f532a843a3" providerId="LiveId" clId="{EAE7E324-556A-4804-AA5F-7B49B76C5B63}" dt="2024-05-03T00:01:37.402" v="6776" actId="166"/>
        <pc:sldMkLst>
          <pc:docMk/>
          <pc:sldMk cId="1369249523" sldId="266"/>
        </pc:sldMkLst>
        <pc:spChg chg="add mod ord">
          <ac:chgData name="Gloria Britez" userId="a13f36f532a843a3" providerId="LiveId" clId="{EAE7E324-556A-4804-AA5F-7B49B76C5B63}" dt="2024-04-14T01:09:07.823" v="209" actId="20577"/>
          <ac:spMkLst>
            <pc:docMk/>
            <pc:sldMk cId="1369249523" sldId="266"/>
            <ac:spMk id="3" creationId="{71592732-2528-828C-65C4-B42A3171521C}"/>
          </ac:spMkLst>
        </pc:spChg>
        <pc:spChg chg="add del mod">
          <ac:chgData name="Gloria Britez" userId="a13f36f532a843a3" providerId="LiveId" clId="{EAE7E324-556A-4804-AA5F-7B49B76C5B63}" dt="2024-04-25T22:22:00.222" v="5957" actId="21"/>
          <ac:spMkLst>
            <pc:docMk/>
            <pc:sldMk cId="1369249523" sldId="266"/>
            <ac:spMk id="7" creationId="{1661AE7B-3C83-DA99-0641-B542FA526BF3}"/>
          </ac:spMkLst>
        </pc:spChg>
        <pc:spChg chg="add del">
          <ac:chgData name="Gloria Britez" userId="a13f36f532a843a3" providerId="LiveId" clId="{EAE7E324-556A-4804-AA5F-7B49B76C5B63}" dt="2024-04-14T01:09:02.098" v="208" actId="26606"/>
          <ac:spMkLst>
            <pc:docMk/>
            <pc:sldMk cId="1369249523" sldId="266"/>
            <ac:spMk id="8" creationId="{A8384FB5-9ADC-4DDC-881B-597D56F5B15D}"/>
          </ac:spMkLst>
        </pc:spChg>
        <pc:spChg chg="add mod">
          <ac:chgData name="Gloria Britez" userId="a13f36f532a843a3" providerId="LiveId" clId="{EAE7E324-556A-4804-AA5F-7B49B76C5B63}" dt="2024-04-25T22:22:29.534" v="5962" actId="14100"/>
          <ac:spMkLst>
            <pc:docMk/>
            <pc:sldMk cId="1369249523" sldId="266"/>
            <ac:spMk id="9" creationId="{A5CC8E1D-9C3C-AC16-143C-A67FD1AE2BEE}"/>
          </ac:spMkLst>
        </pc:spChg>
        <pc:spChg chg="add del">
          <ac:chgData name="Gloria Britez" userId="a13f36f532a843a3" providerId="LiveId" clId="{EAE7E324-556A-4804-AA5F-7B49B76C5B63}" dt="2024-04-14T01:09:02.098" v="208" actId="26606"/>
          <ac:spMkLst>
            <pc:docMk/>
            <pc:sldMk cId="1369249523" sldId="266"/>
            <ac:spMk id="10" creationId="{1199E1B1-A8C0-4FE8-A5A8-1CB41D69F857}"/>
          </ac:spMkLst>
        </pc:spChg>
        <pc:spChg chg="add del">
          <ac:chgData name="Gloria Britez" userId="a13f36f532a843a3" providerId="LiveId" clId="{EAE7E324-556A-4804-AA5F-7B49B76C5B63}" dt="2024-04-14T01:09:02.098" v="208" actId="26606"/>
          <ac:spMkLst>
            <pc:docMk/>
            <pc:sldMk cId="1369249523" sldId="266"/>
            <ac:spMk id="12" creationId="{84A8DE83-DE75-4B41-9DB4-A7EC0B0DEC0B}"/>
          </ac:spMkLst>
        </pc:spChg>
        <pc:spChg chg="add del">
          <ac:chgData name="Gloria Britez" userId="a13f36f532a843a3" providerId="LiveId" clId="{EAE7E324-556A-4804-AA5F-7B49B76C5B63}" dt="2024-04-14T01:09:02.098" v="208" actId="26606"/>
          <ac:spMkLst>
            <pc:docMk/>
            <pc:sldMk cId="1369249523" sldId="266"/>
            <ac:spMk id="14" creationId="{A7009A0A-BEF5-4EAC-AF15-E4F9F002E239}"/>
          </ac:spMkLst>
        </pc:spChg>
        <pc:spChg chg="add del">
          <ac:chgData name="Gloria Britez" userId="a13f36f532a843a3" providerId="LiveId" clId="{EAE7E324-556A-4804-AA5F-7B49B76C5B63}" dt="2024-04-22T01:23:01.155" v="4646"/>
          <ac:spMkLst>
            <pc:docMk/>
            <pc:sldMk cId="1369249523" sldId="266"/>
            <ac:spMk id="19" creationId="{A4E37431-20F0-4DD6-84A9-ED2B644943A2}"/>
          </ac:spMkLst>
        </pc:spChg>
        <pc:spChg chg="add del">
          <ac:chgData name="Gloria Britez" userId="a13f36f532a843a3" providerId="LiveId" clId="{EAE7E324-556A-4804-AA5F-7B49B76C5B63}" dt="2024-04-22T01:23:01.155" v="4646"/>
          <ac:spMkLst>
            <pc:docMk/>
            <pc:sldMk cId="1369249523" sldId="266"/>
            <ac:spMk id="21" creationId="{0AE98B72-66C6-4AB4-AF0D-BA830DE86393}"/>
          </ac:spMkLst>
        </pc:spChg>
        <pc:spChg chg="add del">
          <ac:chgData name="Gloria Britez" userId="a13f36f532a843a3" providerId="LiveId" clId="{EAE7E324-556A-4804-AA5F-7B49B76C5B63}" dt="2024-04-22T01:23:01.155" v="4646"/>
          <ac:spMkLst>
            <pc:docMk/>
            <pc:sldMk cId="1369249523" sldId="266"/>
            <ac:spMk id="23" creationId="{407EAFC6-733F-403D-BB4D-05A3A28742F1}"/>
          </ac:spMkLst>
        </pc:spChg>
        <pc:spChg chg="add del">
          <ac:chgData name="Gloria Britez" userId="a13f36f532a843a3" providerId="LiveId" clId="{EAE7E324-556A-4804-AA5F-7B49B76C5B63}" dt="2024-04-22T01:23:01.155" v="4646"/>
          <ac:spMkLst>
            <pc:docMk/>
            <pc:sldMk cId="1369249523" sldId="266"/>
            <ac:spMk id="25" creationId="{17A36730-4CB0-4F61-AD11-A44C9765833F}"/>
          </ac:spMkLst>
        </pc:spChg>
        <pc:spChg chg="add del">
          <ac:chgData name="Gloria Britez" userId="a13f36f532a843a3" providerId="LiveId" clId="{EAE7E324-556A-4804-AA5F-7B49B76C5B63}" dt="2024-04-22T01:23:01.155" v="4646"/>
          <ac:spMkLst>
            <pc:docMk/>
            <pc:sldMk cId="1369249523" sldId="266"/>
            <ac:spMk id="27" creationId="{C69C79E1-F916-4929-A4F3-DE763D4BFA57}"/>
          </ac:spMkLst>
        </pc:spChg>
        <pc:spChg chg="add del">
          <ac:chgData name="Gloria Britez" userId="a13f36f532a843a3" providerId="LiveId" clId="{EAE7E324-556A-4804-AA5F-7B49B76C5B63}" dt="2024-04-22T01:23:01.155" v="4646"/>
          <ac:spMkLst>
            <pc:docMk/>
            <pc:sldMk cId="1369249523" sldId="266"/>
            <ac:spMk id="29" creationId="{767334AB-16BD-4EC7-8C6B-4B5171600933}"/>
          </ac:spMkLst>
        </pc:spChg>
        <pc:picChg chg="mod ord">
          <ac:chgData name="Gloria Britez" userId="a13f36f532a843a3" providerId="LiveId" clId="{EAE7E324-556A-4804-AA5F-7B49B76C5B63}" dt="2024-04-14T01:09:02.098" v="208" actId="26606"/>
          <ac:picMkLst>
            <pc:docMk/>
            <pc:sldMk cId="1369249523" sldId="266"/>
            <ac:picMk id="2" creationId="{00000000-0000-0000-0000-000000000000}"/>
          </ac:picMkLst>
        </pc:picChg>
        <pc:picChg chg="add mod ord">
          <ac:chgData name="Gloria Britez" userId="a13f36f532a843a3" providerId="LiveId" clId="{EAE7E324-556A-4804-AA5F-7B49B76C5B63}" dt="2024-05-03T00:01:37.402" v="6776" actId="166"/>
          <ac:picMkLst>
            <pc:docMk/>
            <pc:sldMk cId="1369249523" sldId="266"/>
            <ac:picMk id="4" creationId="{1E69C227-3A7F-3E2B-697D-BE3E6A96D294}"/>
          </ac:picMkLst>
        </pc:picChg>
        <pc:picChg chg="add del mod">
          <ac:chgData name="Gloria Britez" userId="a13f36f532a843a3" providerId="LiveId" clId="{EAE7E324-556A-4804-AA5F-7B49B76C5B63}" dt="2024-05-02T23:30:12.117" v="6134" actId="478"/>
          <ac:picMkLst>
            <pc:docMk/>
            <pc:sldMk cId="1369249523" sldId="266"/>
            <ac:picMk id="5" creationId="{1226C33E-4CF2-4B16-9886-6C77CE0F1DF8}"/>
          </ac:picMkLst>
        </pc:picChg>
      </pc:sldChg>
      <pc:sldChg chg="addSp delSp modSp add mod ord modTransition delAnim modAnim delDesignElem modNotesTx">
        <pc:chgData name="Gloria Britez" userId="a13f36f532a843a3" providerId="LiveId" clId="{EAE7E324-556A-4804-AA5F-7B49B76C5B63}" dt="2024-04-25T22:24:04.936" v="5966"/>
        <pc:sldMkLst>
          <pc:docMk/>
          <pc:sldMk cId="2822084865" sldId="267"/>
        </pc:sldMkLst>
        <pc:spChg chg="del mod">
          <ac:chgData name="Gloria Britez" userId="a13f36f532a843a3" providerId="LiveId" clId="{EAE7E324-556A-4804-AA5F-7B49B76C5B63}" dt="2024-04-25T12:18:10.908" v="5210" actId="478"/>
          <ac:spMkLst>
            <pc:docMk/>
            <pc:sldMk cId="2822084865" sldId="267"/>
            <ac:spMk id="3" creationId="{3B8354D4-2FDF-0B68-4C68-E5DA7AEF64FE}"/>
          </ac:spMkLst>
        </pc:spChg>
        <pc:spChg chg="add mod">
          <ac:chgData name="Gloria Britez" userId="a13f36f532a843a3" providerId="LiveId" clId="{EAE7E324-556A-4804-AA5F-7B49B76C5B63}" dt="2024-04-25T12:18:10.908" v="5210" actId="478"/>
          <ac:spMkLst>
            <pc:docMk/>
            <pc:sldMk cId="2822084865" sldId="267"/>
            <ac:spMk id="5" creationId="{3563DF58-3199-D690-0464-96A5CA7061E7}"/>
          </ac:spMkLst>
        </pc:spChg>
        <pc:spChg chg="del">
          <ac:chgData name="Gloria Britez" userId="a13f36f532a843a3" providerId="LiveId" clId="{EAE7E324-556A-4804-AA5F-7B49B76C5B63}" dt="2024-04-22T01:23:01.155" v="4646"/>
          <ac:spMkLst>
            <pc:docMk/>
            <pc:sldMk cId="2822084865" sldId="267"/>
            <ac:spMk id="8" creationId="{A8384FB5-9ADC-4DDC-881B-597D56F5B15D}"/>
          </ac:spMkLst>
        </pc:spChg>
        <pc:spChg chg="del">
          <ac:chgData name="Gloria Britez" userId="a13f36f532a843a3" providerId="LiveId" clId="{EAE7E324-556A-4804-AA5F-7B49B76C5B63}" dt="2024-04-22T01:23:01.155" v="4646"/>
          <ac:spMkLst>
            <pc:docMk/>
            <pc:sldMk cId="2822084865" sldId="267"/>
            <ac:spMk id="10" creationId="{1199E1B1-A8C0-4FE8-A5A8-1CB41D69F857}"/>
          </ac:spMkLst>
        </pc:spChg>
        <pc:spChg chg="del">
          <ac:chgData name="Gloria Britez" userId="a13f36f532a843a3" providerId="LiveId" clId="{EAE7E324-556A-4804-AA5F-7B49B76C5B63}" dt="2024-04-22T01:23:01.155" v="4646"/>
          <ac:spMkLst>
            <pc:docMk/>
            <pc:sldMk cId="2822084865" sldId="267"/>
            <ac:spMk id="12" creationId="{84A8DE83-DE75-4B41-9DB4-A7EC0B0DEC0B}"/>
          </ac:spMkLst>
        </pc:spChg>
        <pc:spChg chg="del">
          <ac:chgData name="Gloria Britez" userId="a13f36f532a843a3" providerId="LiveId" clId="{EAE7E324-556A-4804-AA5F-7B49B76C5B63}" dt="2024-04-22T01:23:01.155" v="4646"/>
          <ac:spMkLst>
            <pc:docMk/>
            <pc:sldMk cId="2822084865" sldId="267"/>
            <ac:spMk id="14" creationId="{A7009A0A-BEF5-4EAC-AF15-E4F9F002E239}"/>
          </ac:spMkLst>
        </pc:spChg>
        <pc:picChg chg="add del">
          <ac:chgData name="Gloria Britez" userId="a13f36f532a843a3" providerId="LiveId" clId="{EAE7E324-556A-4804-AA5F-7B49B76C5B63}" dt="2024-04-18T21:43:45.066" v="3798" actId="21"/>
          <ac:picMkLst>
            <pc:docMk/>
            <pc:sldMk cId="2822084865" sldId="267"/>
            <ac:picMk id="5" creationId="{1E69C227-3A7F-3E2B-697D-BE3E6A96D294}"/>
          </ac:picMkLst>
        </pc:picChg>
        <pc:picChg chg="add mod">
          <ac:chgData name="Gloria Britez" userId="a13f36f532a843a3" providerId="LiveId" clId="{EAE7E324-556A-4804-AA5F-7B49B76C5B63}" dt="2024-04-25T12:18:29.351" v="5212" actId="1076"/>
          <ac:picMkLst>
            <pc:docMk/>
            <pc:sldMk cId="2822084865" sldId="267"/>
            <ac:picMk id="6" creationId="{2C1BAEF1-A9AB-5617-3D7F-F8F657137BF6}"/>
          </ac:picMkLst>
        </pc:picChg>
        <pc:picChg chg="add del mod">
          <ac:chgData name="Gloria Britez" userId="a13f36f532a843a3" providerId="LiveId" clId="{EAE7E324-556A-4804-AA5F-7B49B76C5B63}" dt="2024-04-18T22:13:56.665" v="4387" actId="478"/>
          <ac:picMkLst>
            <pc:docMk/>
            <pc:sldMk cId="2822084865" sldId="267"/>
            <ac:picMk id="7" creationId="{DF90B258-334F-3F22-9E4F-C665A59EBAA0}"/>
          </ac:picMkLst>
        </pc:picChg>
      </pc:sldChg>
      <pc:sldChg chg="addSp delSp modSp add del mod ord addAnim delAnim modAnim">
        <pc:chgData name="Gloria Britez" userId="a13f36f532a843a3" providerId="LiveId" clId="{EAE7E324-556A-4804-AA5F-7B49B76C5B63}" dt="2024-04-18T21:28:57.046" v="3544" actId="47"/>
        <pc:sldMkLst>
          <pc:docMk/>
          <pc:sldMk cId="700327209" sldId="268"/>
        </pc:sldMkLst>
        <pc:spChg chg="mod">
          <ac:chgData name="Gloria Britez" userId="a13f36f532a843a3" providerId="LiveId" clId="{EAE7E324-556A-4804-AA5F-7B49B76C5B63}" dt="2024-04-18T21:15:01.673" v="3369" actId="1076"/>
          <ac:spMkLst>
            <pc:docMk/>
            <pc:sldMk cId="700327209" sldId="268"/>
            <ac:spMk id="2" creationId="{AE2B91C3-5338-1CC9-DCE1-0F2F1EB74CE6}"/>
          </ac:spMkLst>
        </pc:spChg>
        <pc:spChg chg="add del mod">
          <ac:chgData name="Gloria Britez" userId="a13f36f532a843a3" providerId="LiveId" clId="{EAE7E324-556A-4804-AA5F-7B49B76C5B63}" dt="2024-04-15T03:04:05.567" v="2234" actId="478"/>
          <ac:spMkLst>
            <pc:docMk/>
            <pc:sldMk cId="700327209" sldId="268"/>
            <ac:spMk id="3" creationId="{92253335-4840-1C1D-78BC-789691A91419}"/>
          </ac:spMkLst>
        </pc:spChg>
        <pc:spChg chg="add del">
          <ac:chgData name="Gloria Britez" userId="a13f36f532a843a3" providerId="LiveId" clId="{EAE7E324-556A-4804-AA5F-7B49B76C5B63}" dt="2024-04-18T21:17:22.667" v="3376" actId="478"/>
          <ac:spMkLst>
            <pc:docMk/>
            <pc:sldMk cId="700327209" sldId="268"/>
            <ac:spMk id="4" creationId="{474344E6-2226-2A85-BB1F-FC118623D446}"/>
          </ac:spMkLst>
        </pc:spChg>
        <pc:spChg chg="add mod">
          <ac:chgData name="Gloria Britez" userId="a13f36f532a843a3" providerId="LiveId" clId="{EAE7E324-556A-4804-AA5F-7B49B76C5B63}" dt="2024-04-15T03:04:43.036" v="2236" actId="33987"/>
          <ac:spMkLst>
            <pc:docMk/>
            <pc:sldMk cId="700327209" sldId="268"/>
            <ac:spMk id="4" creationId="{5204D558-C649-2160-31A3-4C65E57329AF}"/>
          </ac:spMkLst>
        </pc:spChg>
        <pc:spChg chg="del mod">
          <ac:chgData name="Gloria Britez" userId="a13f36f532a843a3" providerId="LiveId" clId="{EAE7E324-556A-4804-AA5F-7B49B76C5B63}" dt="2024-04-15T03:00:55.404" v="2176" actId="478"/>
          <ac:spMkLst>
            <pc:docMk/>
            <pc:sldMk cId="700327209" sldId="268"/>
            <ac:spMk id="7" creationId="{25A36DB7-4F38-27F7-BA9F-B864810515C1}"/>
          </ac:spMkLst>
        </pc:spChg>
        <pc:spChg chg="add del mod ord">
          <ac:chgData name="Gloria Britez" userId="a13f36f532a843a3" providerId="LiveId" clId="{EAE7E324-556A-4804-AA5F-7B49B76C5B63}" dt="2024-04-15T03:09:33.938" v="2571" actId="478"/>
          <ac:spMkLst>
            <pc:docMk/>
            <pc:sldMk cId="700327209" sldId="268"/>
            <ac:spMk id="8" creationId="{F48B6D1D-E528-7AF6-4CAE-052F3B4878BD}"/>
          </ac:spMkLst>
        </pc:spChg>
        <pc:spChg chg="del">
          <ac:chgData name="Gloria Britez" userId="a13f36f532a843a3" providerId="LiveId" clId="{EAE7E324-556A-4804-AA5F-7B49B76C5B63}" dt="2024-04-15T02:47:00.858" v="1708" actId="478"/>
          <ac:spMkLst>
            <pc:docMk/>
            <pc:sldMk cId="700327209" sldId="268"/>
            <ac:spMk id="9" creationId="{09AB6848-19CA-FDEB-0ADA-24BE1CA8378F}"/>
          </ac:spMkLst>
        </pc:spChg>
        <pc:spChg chg="add mod">
          <ac:chgData name="Gloria Britez" userId="a13f36f532a843a3" providerId="LiveId" clId="{EAE7E324-556A-4804-AA5F-7B49B76C5B63}" dt="2024-04-18T21:19:26.142" v="3389" actId="13822"/>
          <ac:spMkLst>
            <pc:docMk/>
            <pc:sldMk cId="700327209" sldId="268"/>
            <ac:spMk id="9" creationId="{262A8CDC-D355-81F5-294F-14BA021BCCE5}"/>
          </ac:spMkLst>
        </pc:spChg>
        <pc:spChg chg="add del mod">
          <ac:chgData name="Gloria Britez" userId="a13f36f532a843a3" providerId="LiveId" clId="{EAE7E324-556A-4804-AA5F-7B49B76C5B63}" dt="2024-04-18T21:22:21.826" v="3400" actId="478"/>
          <ac:spMkLst>
            <pc:docMk/>
            <pc:sldMk cId="700327209" sldId="268"/>
            <ac:spMk id="10" creationId="{24E1E48E-C54A-FF1B-950E-EBE570CE3D61}"/>
          </ac:spMkLst>
        </pc:spChg>
        <pc:spChg chg="mod">
          <ac:chgData name="Gloria Britez" userId="a13f36f532a843a3" providerId="LiveId" clId="{EAE7E324-556A-4804-AA5F-7B49B76C5B63}" dt="2024-04-15T03:08:46.788" v="2565" actId="14100"/>
          <ac:spMkLst>
            <pc:docMk/>
            <pc:sldMk cId="700327209" sldId="268"/>
            <ac:spMk id="26" creationId="{CC622794-7463-418B-0CF7-89B793CB808C}"/>
          </ac:spMkLst>
        </pc:spChg>
        <pc:spChg chg="mod">
          <ac:chgData name="Gloria Britez" userId="a13f36f532a843a3" providerId="LiveId" clId="{EAE7E324-556A-4804-AA5F-7B49B76C5B63}" dt="2024-04-18T21:17:32.956" v="3377" actId="21"/>
          <ac:spMkLst>
            <pc:docMk/>
            <pc:sldMk cId="700327209" sldId="268"/>
            <ac:spMk id="28" creationId="{AD76E7D3-0C77-09B4-CA22-25E685A7D128}"/>
          </ac:spMkLst>
        </pc:spChg>
        <pc:picChg chg="add del mod">
          <ac:chgData name="Gloria Britez" userId="a13f36f532a843a3" providerId="LiveId" clId="{EAE7E324-556A-4804-AA5F-7B49B76C5B63}" dt="2024-04-18T21:16:13.935" v="3370" actId="21"/>
          <ac:picMkLst>
            <pc:docMk/>
            <pc:sldMk cId="700327209" sldId="268"/>
            <ac:picMk id="5" creationId="{C7478A6A-9079-AF37-CC47-32011F737158}"/>
          </ac:picMkLst>
        </pc:picChg>
        <pc:picChg chg="add del mod">
          <ac:chgData name="Gloria Britez" userId="a13f36f532a843a3" providerId="LiveId" clId="{EAE7E324-556A-4804-AA5F-7B49B76C5B63}" dt="2024-04-18T21:18:33.199" v="3382" actId="478"/>
          <ac:picMkLst>
            <pc:docMk/>
            <pc:sldMk cId="700327209" sldId="268"/>
            <ac:picMk id="7" creationId="{46A9180C-A79B-B5F9-D261-4B3BD5A0AA62}"/>
          </ac:picMkLst>
        </pc:picChg>
      </pc:sldChg>
      <pc:sldChg chg="addSp delSp modSp add del mod ord modClrScheme setClrOvrMap delDesignElem chgLayout">
        <pc:chgData name="Gloria Britez" userId="a13f36f532a843a3" providerId="LiveId" clId="{EAE7E324-556A-4804-AA5F-7B49B76C5B63}" dt="2024-04-14T22:34:38.229" v="1022" actId="47"/>
        <pc:sldMkLst>
          <pc:docMk/>
          <pc:sldMk cId="2336156402" sldId="268"/>
        </pc:sldMkLst>
        <pc:spChg chg="mod ord">
          <ac:chgData name="Gloria Britez" userId="a13f36f532a843a3" providerId="LiveId" clId="{EAE7E324-556A-4804-AA5F-7B49B76C5B63}" dt="2024-04-14T22:15:12.298" v="789" actId="27636"/>
          <ac:spMkLst>
            <pc:docMk/>
            <pc:sldMk cId="2336156402" sldId="268"/>
            <ac:spMk id="3" creationId="{3B8354D4-2FDF-0B68-4C68-E5DA7AEF64FE}"/>
          </ac:spMkLst>
        </pc:spChg>
        <pc:spChg chg="add del mod ord">
          <ac:chgData name="Gloria Britez" userId="a13f36f532a843a3" providerId="LiveId" clId="{EAE7E324-556A-4804-AA5F-7B49B76C5B63}" dt="2024-04-14T22:01:19.594" v="239" actId="700"/>
          <ac:spMkLst>
            <pc:docMk/>
            <pc:sldMk cId="2336156402" sldId="268"/>
            <ac:spMk id="4" creationId="{5A4B9422-8BFB-87E5-1B93-59BB7F08391A}"/>
          </ac:spMkLst>
        </pc:spChg>
        <pc:spChg chg="add del mod ord">
          <ac:chgData name="Gloria Britez" userId="a13f36f532a843a3" providerId="LiveId" clId="{EAE7E324-556A-4804-AA5F-7B49B76C5B63}" dt="2024-04-14T22:02:15.923" v="243" actId="700"/>
          <ac:spMkLst>
            <pc:docMk/>
            <pc:sldMk cId="2336156402" sldId="268"/>
            <ac:spMk id="5" creationId="{C110E279-8CF1-F09B-9149-4AA100839F39}"/>
          </ac:spMkLst>
        </pc:spChg>
        <pc:spChg chg="add del mod ord">
          <ac:chgData name="Gloria Britez" userId="a13f36f532a843a3" providerId="LiveId" clId="{EAE7E324-556A-4804-AA5F-7B49B76C5B63}" dt="2024-04-14T22:03:17.695" v="249" actId="26606"/>
          <ac:spMkLst>
            <pc:docMk/>
            <pc:sldMk cId="2336156402" sldId="268"/>
            <ac:spMk id="6" creationId="{00B811FA-8535-76D5-B1D4-11BA1DD68879}"/>
          </ac:spMkLst>
        </pc:spChg>
        <pc:spChg chg="add del mod">
          <ac:chgData name="Gloria Britez" userId="a13f36f532a843a3" providerId="LiveId" clId="{EAE7E324-556A-4804-AA5F-7B49B76C5B63}" dt="2024-04-14T22:20:06.216" v="854" actId="21"/>
          <ac:spMkLst>
            <pc:docMk/>
            <pc:sldMk cId="2336156402" sldId="268"/>
            <ac:spMk id="7" creationId="{A722AFEC-3B9A-9F37-F356-2D53D9250D23}"/>
          </ac:spMkLst>
        </pc:spChg>
        <pc:spChg chg="del">
          <ac:chgData name="Gloria Britez" userId="a13f36f532a843a3" providerId="LiveId" clId="{EAE7E324-556A-4804-AA5F-7B49B76C5B63}" dt="2024-04-14T21:58:47.514" v="216" actId="26606"/>
          <ac:spMkLst>
            <pc:docMk/>
            <pc:sldMk cId="2336156402" sldId="268"/>
            <ac:spMk id="8" creationId="{A8384FB5-9ADC-4DDC-881B-597D56F5B15D}"/>
          </ac:spMkLst>
        </pc:spChg>
        <pc:spChg chg="add del">
          <ac:chgData name="Gloria Britez" userId="a13f36f532a843a3" providerId="LiveId" clId="{EAE7E324-556A-4804-AA5F-7B49B76C5B63}" dt="2024-04-14T22:01:19.375" v="238" actId="26606"/>
          <ac:spMkLst>
            <pc:docMk/>
            <pc:sldMk cId="2336156402" sldId="268"/>
            <ac:spMk id="9" creationId="{A8384FB5-9ADC-4DDC-881B-597D56F5B15D}"/>
          </ac:spMkLst>
        </pc:spChg>
        <pc:spChg chg="del">
          <ac:chgData name="Gloria Britez" userId="a13f36f532a843a3" providerId="LiveId" clId="{EAE7E324-556A-4804-AA5F-7B49B76C5B63}" dt="2024-04-14T21:58:47.514" v="216" actId="26606"/>
          <ac:spMkLst>
            <pc:docMk/>
            <pc:sldMk cId="2336156402" sldId="268"/>
            <ac:spMk id="10" creationId="{1199E1B1-A8C0-4FE8-A5A8-1CB41D69F857}"/>
          </ac:spMkLst>
        </pc:spChg>
        <pc:spChg chg="add del">
          <ac:chgData name="Gloria Britez" userId="a13f36f532a843a3" providerId="LiveId" clId="{EAE7E324-556A-4804-AA5F-7B49B76C5B63}" dt="2024-04-14T22:01:19.375" v="238" actId="26606"/>
          <ac:spMkLst>
            <pc:docMk/>
            <pc:sldMk cId="2336156402" sldId="268"/>
            <ac:spMk id="11" creationId="{91E5A9A7-95C6-4F4F-B00E-C82E07FE62EF}"/>
          </ac:spMkLst>
        </pc:spChg>
        <pc:spChg chg="del">
          <ac:chgData name="Gloria Britez" userId="a13f36f532a843a3" providerId="LiveId" clId="{EAE7E324-556A-4804-AA5F-7B49B76C5B63}" dt="2024-04-14T21:58:47.514" v="216" actId="26606"/>
          <ac:spMkLst>
            <pc:docMk/>
            <pc:sldMk cId="2336156402" sldId="268"/>
            <ac:spMk id="12" creationId="{84A8DE83-DE75-4B41-9DB4-A7EC0B0DEC0B}"/>
          </ac:spMkLst>
        </pc:spChg>
        <pc:spChg chg="add del">
          <ac:chgData name="Gloria Britez" userId="a13f36f532a843a3" providerId="LiveId" clId="{EAE7E324-556A-4804-AA5F-7B49B76C5B63}" dt="2024-04-14T22:01:19.375" v="238" actId="26606"/>
          <ac:spMkLst>
            <pc:docMk/>
            <pc:sldMk cId="2336156402" sldId="268"/>
            <ac:spMk id="13" creationId="{D07DD2DE-F619-49DD-B5E7-03A290FF4ED1}"/>
          </ac:spMkLst>
        </pc:spChg>
        <pc:spChg chg="del">
          <ac:chgData name="Gloria Britez" userId="a13f36f532a843a3" providerId="LiveId" clId="{EAE7E324-556A-4804-AA5F-7B49B76C5B63}" dt="2024-04-14T21:58:47.514" v="216" actId="26606"/>
          <ac:spMkLst>
            <pc:docMk/>
            <pc:sldMk cId="2336156402" sldId="268"/>
            <ac:spMk id="14" creationId="{A7009A0A-BEF5-4EAC-AF15-E4F9F002E239}"/>
          </ac:spMkLst>
        </pc:spChg>
        <pc:spChg chg="add del">
          <ac:chgData name="Gloria Britez" userId="a13f36f532a843a3" providerId="LiveId" clId="{EAE7E324-556A-4804-AA5F-7B49B76C5B63}" dt="2024-04-14T22:01:19.375" v="238" actId="26606"/>
          <ac:spMkLst>
            <pc:docMk/>
            <pc:sldMk cId="2336156402" sldId="268"/>
            <ac:spMk id="15" creationId="{85149191-5F60-4A28-AAFF-039F96B0F3EC}"/>
          </ac:spMkLst>
        </pc:spChg>
        <pc:spChg chg="add del">
          <ac:chgData name="Gloria Britez" userId="a13f36f532a843a3" providerId="LiveId" clId="{EAE7E324-556A-4804-AA5F-7B49B76C5B63}" dt="2024-04-14T22:03:23.882" v="250" actId="700"/>
          <ac:spMkLst>
            <pc:docMk/>
            <pc:sldMk cId="2336156402" sldId="268"/>
            <ac:spMk id="16" creationId="{A8384FB5-9ADC-4DDC-881B-597D56F5B15D}"/>
          </ac:spMkLst>
        </pc:spChg>
        <pc:spChg chg="add del">
          <ac:chgData name="Gloria Britez" userId="a13f36f532a843a3" providerId="LiveId" clId="{EAE7E324-556A-4804-AA5F-7B49B76C5B63}" dt="2024-04-14T22:01:19.375" v="238" actId="26606"/>
          <ac:spMkLst>
            <pc:docMk/>
            <pc:sldMk cId="2336156402" sldId="268"/>
            <ac:spMk id="17" creationId="{F8260ED5-17F7-4158-B241-D51DD4CF1B7E}"/>
          </ac:spMkLst>
        </pc:spChg>
        <pc:spChg chg="add del">
          <ac:chgData name="Gloria Britez" userId="a13f36f532a843a3" providerId="LiveId" clId="{EAE7E324-556A-4804-AA5F-7B49B76C5B63}" dt="2024-04-14T22:03:23.882" v="250" actId="700"/>
          <ac:spMkLst>
            <pc:docMk/>
            <pc:sldMk cId="2336156402" sldId="268"/>
            <ac:spMk id="18" creationId="{91E5A9A7-95C6-4F4F-B00E-C82E07FE62EF}"/>
          </ac:spMkLst>
        </pc:spChg>
        <pc:spChg chg="add del">
          <ac:chgData name="Gloria Britez" userId="a13f36f532a843a3" providerId="LiveId" clId="{EAE7E324-556A-4804-AA5F-7B49B76C5B63}" dt="2024-04-14T22:02:39.276" v="245" actId="26606"/>
          <ac:spMkLst>
            <pc:docMk/>
            <pc:sldMk cId="2336156402" sldId="268"/>
            <ac:spMk id="19" creationId="{A8384FB5-9ADC-4DDC-881B-597D56F5B15D}"/>
          </ac:spMkLst>
        </pc:spChg>
        <pc:spChg chg="add del">
          <ac:chgData name="Gloria Britez" userId="a13f36f532a843a3" providerId="LiveId" clId="{EAE7E324-556A-4804-AA5F-7B49B76C5B63}" dt="2024-04-14T22:03:23.882" v="250" actId="700"/>
          <ac:spMkLst>
            <pc:docMk/>
            <pc:sldMk cId="2336156402" sldId="268"/>
            <ac:spMk id="20" creationId="{D07DD2DE-F619-49DD-B5E7-03A290FF4ED1}"/>
          </ac:spMkLst>
        </pc:spChg>
        <pc:spChg chg="add del">
          <ac:chgData name="Gloria Britez" userId="a13f36f532a843a3" providerId="LiveId" clId="{EAE7E324-556A-4804-AA5F-7B49B76C5B63}" dt="2024-04-14T22:02:39.276" v="245" actId="26606"/>
          <ac:spMkLst>
            <pc:docMk/>
            <pc:sldMk cId="2336156402" sldId="268"/>
            <ac:spMk id="21" creationId="{91E5A9A7-95C6-4F4F-B00E-C82E07FE62EF}"/>
          </ac:spMkLst>
        </pc:spChg>
        <pc:spChg chg="add del">
          <ac:chgData name="Gloria Britez" userId="a13f36f532a843a3" providerId="LiveId" clId="{EAE7E324-556A-4804-AA5F-7B49B76C5B63}" dt="2024-04-14T22:03:23.882" v="250" actId="700"/>
          <ac:spMkLst>
            <pc:docMk/>
            <pc:sldMk cId="2336156402" sldId="268"/>
            <ac:spMk id="22" creationId="{85149191-5F60-4A28-AAFF-039F96B0F3EC}"/>
          </ac:spMkLst>
        </pc:spChg>
        <pc:spChg chg="add del">
          <ac:chgData name="Gloria Britez" userId="a13f36f532a843a3" providerId="LiveId" clId="{EAE7E324-556A-4804-AA5F-7B49B76C5B63}" dt="2024-04-14T22:02:39.276" v="245" actId="26606"/>
          <ac:spMkLst>
            <pc:docMk/>
            <pc:sldMk cId="2336156402" sldId="268"/>
            <ac:spMk id="23" creationId="{D07DD2DE-F619-49DD-B5E7-03A290FF4ED1}"/>
          </ac:spMkLst>
        </pc:spChg>
        <pc:spChg chg="add del">
          <ac:chgData name="Gloria Britez" userId="a13f36f532a843a3" providerId="LiveId" clId="{EAE7E324-556A-4804-AA5F-7B49B76C5B63}" dt="2024-04-14T22:03:23.882" v="250" actId="700"/>
          <ac:spMkLst>
            <pc:docMk/>
            <pc:sldMk cId="2336156402" sldId="268"/>
            <ac:spMk id="24" creationId="{F8260ED5-17F7-4158-B241-D51DD4CF1B7E}"/>
          </ac:spMkLst>
        </pc:spChg>
        <pc:spChg chg="add del">
          <ac:chgData name="Gloria Britez" userId="a13f36f532a843a3" providerId="LiveId" clId="{EAE7E324-556A-4804-AA5F-7B49B76C5B63}" dt="2024-04-14T22:02:39.276" v="245" actId="26606"/>
          <ac:spMkLst>
            <pc:docMk/>
            <pc:sldMk cId="2336156402" sldId="268"/>
            <ac:spMk id="25" creationId="{85149191-5F60-4A28-AAFF-039F96B0F3EC}"/>
          </ac:spMkLst>
        </pc:spChg>
        <pc:spChg chg="add del mod">
          <ac:chgData name="Gloria Britez" userId="a13f36f532a843a3" providerId="LiveId" clId="{EAE7E324-556A-4804-AA5F-7B49B76C5B63}" dt="2024-04-14T22:21:07.035" v="860" actId="21"/>
          <ac:spMkLst>
            <pc:docMk/>
            <pc:sldMk cId="2336156402" sldId="268"/>
            <ac:spMk id="26" creationId="{CC622794-7463-418B-0CF7-89B793CB808C}"/>
          </ac:spMkLst>
        </pc:spChg>
        <pc:spChg chg="add del">
          <ac:chgData name="Gloria Britez" userId="a13f36f532a843a3" providerId="LiveId" clId="{EAE7E324-556A-4804-AA5F-7B49B76C5B63}" dt="2024-04-14T22:02:39.276" v="245" actId="26606"/>
          <ac:spMkLst>
            <pc:docMk/>
            <pc:sldMk cId="2336156402" sldId="268"/>
            <ac:spMk id="27" creationId="{F8260ED5-17F7-4158-B241-D51DD4CF1B7E}"/>
          </ac:spMkLst>
        </pc:spChg>
        <pc:spChg chg="add del mod">
          <ac:chgData name="Gloria Britez" userId="a13f36f532a843a3" providerId="LiveId" clId="{EAE7E324-556A-4804-AA5F-7B49B76C5B63}" dt="2024-04-14T22:22:39.515" v="920" actId="21"/>
          <ac:spMkLst>
            <pc:docMk/>
            <pc:sldMk cId="2336156402" sldId="268"/>
            <ac:spMk id="28" creationId="{AD76E7D3-0C77-09B4-CA22-25E685A7D128}"/>
          </ac:spMkLst>
        </pc:spChg>
        <pc:spChg chg="add mod">
          <ac:chgData name="Gloria Britez" userId="a13f36f532a843a3" providerId="LiveId" clId="{EAE7E324-556A-4804-AA5F-7B49B76C5B63}" dt="2024-04-14T22:09:14.706" v="624" actId="1076"/>
          <ac:spMkLst>
            <pc:docMk/>
            <pc:sldMk cId="2336156402" sldId="268"/>
            <ac:spMk id="29" creationId="{B0978F2D-D12A-32B0-EF36-966BFF2D4A54}"/>
          </ac:spMkLst>
        </pc:spChg>
        <pc:spChg chg="add del mod">
          <ac:chgData name="Gloria Britez" userId="a13f36f532a843a3" providerId="LiveId" clId="{EAE7E324-556A-4804-AA5F-7B49B76C5B63}" dt="2024-04-14T22:23:47.338" v="938" actId="21"/>
          <ac:spMkLst>
            <pc:docMk/>
            <pc:sldMk cId="2336156402" sldId="268"/>
            <ac:spMk id="30" creationId="{0A1E7E02-7846-CCB1-6EBE-CAB805FBB724}"/>
          </ac:spMkLst>
        </pc:spChg>
        <pc:spChg chg="add del">
          <ac:chgData name="Gloria Britez" userId="a13f36f532a843a3" providerId="LiveId" clId="{EAE7E324-556A-4804-AA5F-7B49B76C5B63}" dt="2024-04-14T22:03:04.189" v="247" actId="700"/>
          <ac:spMkLst>
            <pc:docMk/>
            <pc:sldMk cId="2336156402" sldId="268"/>
            <ac:spMk id="32" creationId="{A8384FB5-9ADC-4DDC-881B-597D56F5B15D}"/>
          </ac:spMkLst>
        </pc:spChg>
        <pc:spChg chg="add del mod">
          <ac:chgData name="Gloria Britez" userId="a13f36f532a843a3" providerId="LiveId" clId="{EAE7E324-556A-4804-AA5F-7B49B76C5B63}" dt="2024-04-14T22:21:02.416" v="859" actId="478"/>
          <ac:spMkLst>
            <pc:docMk/>
            <pc:sldMk cId="2336156402" sldId="268"/>
            <ac:spMk id="33" creationId="{BFA90454-9986-22E7-E9D3-A16C0B5DA668}"/>
          </ac:spMkLst>
        </pc:spChg>
        <pc:spChg chg="add del">
          <ac:chgData name="Gloria Britez" userId="a13f36f532a843a3" providerId="LiveId" clId="{EAE7E324-556A-4804-AA5F-7B49B76C5B63}" dt="2024-04-14T22:03:04.189" v="247" actId="700"/>
          <ac:spMkLst>
            <pc:docMk/>
            <pc:sldMk cId="2336156402" sldId="268"/>
            <ac:spMk id="34" creationId="{1199E1B1-A8C0-4FE8-A5A8-1CB41D69F857}"/>
          </ac:spMkLst>
        </pc:spChg>
        <pc:spChg chg="add del">
          <ac:chgData name="Gloria Britez" userId="a13f36f532a843a3" providerId="LiveId" clId="{EAE7E324-556A-4804-AA5F-7B49B76C5B63}" dt="2024-04-14T22:03:04.189" v="247" actId="700"/>
          <ac:spMkLst>
            <pc:docMk/>
            <pc:sldMk cId="2336156402" sldId="268"/>
            <ac:spMk id="36" creationId="{84A8DE83-DE75-4B41-9DB4-A7EC0B0DEC0B}"/>
          </ac:spMkLst>
        </pc:spChg>
        <pc:spChg chg="add del">
          <ac:chgData name="Gloria Britez" userId="a13f36f532a843a3" providerId="LiveId" clId="{EAE7E324-556A-4804-AA5F-7B49B76C5B63}" dt="2024-04-14T22:03:04.189" v="247" actId="700"/>
          <ac:spMkLst>
            <pc:docMk/>
            <pc:sldMk cId="2336156402" sldId="268"/>
            <ac:spMk id="38" creationId="{A7009A0A-BEF5-4EAC-AF15-E4F9F002E239}"/>
          </ac:spMkLst>
        </pc:spChg>
        <pc:picChg chg="add del">
          <ac:chgData name="Gloria Britez" userId="a13f36f532a843a3" providerId="LiveId" clId="{EAE7E324-556A-4804-AA5F-7B49B76C5B63}" dt="2024-04-14T22:01:19.375" v="238" actId="26606"/>
          <ac:picMkLst>
            <pc:docMk/>
            <pc:sldMk cId="2336156402" sldId="268"/>
            <ac:picMk id="2" creationId="{00000000-0000-0000-0000-000000000000}"/>
          </ac:picMkLst>
        </pc:picChg>
        <pc:picChg chg="add del mod replId">
          <ac:chgData name="Gloria Britez" userId="a13f36f532a843a3" providerId="LiveId" clId="{EAE7E324-556A-4804-AA5F-7B49B76C5B63}" dt="2024-04-14T22:03:17.695" v="249" actId="26606"/>
          <ac:picMkLst>
            <pc:docMk/>
            <pc:sldMk cId="2336156402" sldId="268"/>
            <ac:picMk id="25" creationId="{00000000-0000-0000-0000-000000000000}"/>
          </ac:picMkLst>
        </pc:picChg>
      </pc:sldChg>
      <pc:sldChg chg="addSp delSp modSp new del mod ord modClrScheme chgLayout">
        <pc:chgData name="Gloria Britez" userId="a13f36f532a843a3" providerId="LiveId" clId="{EAE7E324-556A-4804-AA5F-7B49B76C5B63}" dt="2024-04-15T03:10:53.996" v="2679" actId="47"/>
        <pc:sldMkLst>
          <pc:docMk/>
          <pc:sldMk cId="3595231637" sldId="269"/>
        </pc:sldMkLst>
        <pc:spChg chg="del">
          <ac:chgData name="Gloria Britez" userId="a13f36f532a843a3" providerId="LiveId" clId="{EAE7E324-556A-4804-AA5F-7B49B76C5B63}" dt="2024-04-15T02:33:03.388" v="1252" actId="700"/>
          <ac:spMkLst>
            <pc:docMk/>
            <pc:sldMk cId="3595231637" sldId="269"/>
            <ac:spMk id="2" creationId="{BC5BEA97-2F3F-DBC3-49C9-9F6BD5ED1AC3}"/>
          </ac:spMkLst>
        </pc:spChg>
        <pc:picChg chg="add del mod">
          <ac:chgData name="Gloria Britez" userId="a13f36f532a843a3" providerId="LiveId" clId="{EAE7E324-556A-4804-AA5F-7B49B76C5B63}" dt="2024-04-15T02:33:33.331" v="1257" actId="478"/>
          <ac:picMkLst>
            <pc:docMk/>
            <pc:sldMk cId="3595231637" sldId="269"/>
            <ac:picMk id="4" creationId="{76353D8A-F924-922F-A085-FB89804A8F06}"/>
          </ac:picMkLst>
        </pc:picChg>
        <pc:picChg chg="add mod">
          <ac:chgData name="Gloria Britez" userId="a13f36f532a843a3" providerId="LiveId" clId="{EAE7E324-556A-4804-AA5F-7B49B76C5B63}" dt="2024-04-15T02:36:03.488" v="1318" actId="1038"/>
          <ac:picMkLst>
            <pc:docMk/>
            <pc:sldMk cId="3595231637" sldId="269"/>
            <ac:picMk id="6" creationId="{0FB215D3-A461-2324-EC76-1D7F8B376B7F}"/>
          </ac:picMkLst>
        </pc:picChg>
        <pc:picChg chg="add mod">
          <ac:chgData name="Gloria Britez" userId="a13f36f532a843a3" providerId="LiveId" clId="{EAE7E324-556A-4804-AA5F-7B49B76C5B63}" dt="2024-04-15T02:35:46.185" v="1314" actId="1035"/>
          <ac:picMkLst>
            <pc:docMk/>
            <pc:sldMk cId="3595231637" sldId="269"/>
            <ac:picMk id="8" creationId="{F8E2981B-E8B6-CEDB-F334-D383DDD8F59E}"/>
          </ac:picMkLst>
        </pc:picChg>
        <pc:picChg chg="add mod">
          <ac:chgData name="Gloria Britez" userId="a13f36f532a843a3" providerId="LiveId" clId="{EAE7E324-556A-4804-AA5F-7B49B76C5B63}" dt="2024-04-15T02:37:45.320" v="1354" actId="1035"/>
          <ac:picMkLst>
            <pc:docMk/>
            <pc:sldMk cId="3595231637" sldId="269"/>
            <ac:picMk id="10" creationId="{C24725F7-31D4-68E1-FEA1-2496D7130B6D}"/>
          </ac:picMkLst>
        </pc:picChg>
        <pc:picChg chg="add del">
          <ac:chgData name="Gloria Britez" userId="a13f36f532a843a3" providerId="LiveId" clId="{EAE7E324-556A-4804-AA5F-7B49B76C5B63}" dt="2024-04-15T02:39:19.064" v="1358" actId="478"/>
          <ac:picMkLst>
            <pc:docMk/>
            <pc:sldMk cId="3595231637" sldId="269"/>
            <ac:picMk id="12" creationId="{89534B54-02A3-8063-1939-3D09272077AD}"/>
          </ac:picMkLst>
        </pc:picChg>
        <pc:picChg chg="add del mod">
          <ac:chgData name="Gloria Britez" userId="a13f36f532a843a3" providerId="LiveId" clId="{EAE7E324-556A-4804-AA5F-7B49B76C5B63}" dt="2024-04-15T03:09:54.023" v="2597" actId="21"/>
          <ac:picMkLst>
            <pc:docMk/>
            <pc:sldMk cId="3595231637" sldId="269"/>
            <ac:picMk id="14" creationId="{70166CD7-B695-4773-852D-804A869295A7}"/>
          </ac:picMkLst>
        </pc:picChg>
      </pc:sldChg>
      <pc:sldChg chg="addSp modSp add mod ord modTransition modAnim">
        <pc:chgData name="Gloria Britez" userId="a13f36f532a843a3" providerId="LiveId" clId="{EAE7E324-556A-4804-AA5F-7B49B76C5B63}" dt="2024-05-03T00:00:03.111" v="6774"/>
        <pc:sldMkLst>
          <pc:docMk/>
          <pc:sldMk cId="21710199" sldId="270"/>
        </pc:sldMkLst>
        <pc:spChg chg="mod">
          <ac:chgData name="Gloria Britez" userId="a13f36f532a843a3" providerId="LiveId" clId="{EAE7E324-556A-4804-AA5F-7B49B76C5B63}" dt="2024-04-22T01:23:01.155" v="4646"/>
          <ac:spMkLst>
            <pc:docMk/>
            <pc:sldMk cId="21710199" sldId="270"/>
            <ac:spMk id="2" creationId="{AE2B91C3-5338-1CC9-DCE1-0F2F1EB74CE6}"/>
          </ac:spMkLst>
        </pc:spChg>
        <pc:spChg chg="add mod">
          <ac:chgData name="Gloria Britez" userId="a13f36f532a843a3" providerId="LiveId" clId="{EAE7E324-556A-4804-AA5F-7B49B76C5B63}" dt="2024-04-18T21:10:06.183" v="3344"/>
          <ac:spMkLst>
            <pc:docMk/>
            <pc:sldMk cId="21710199" sldId="270"/>
            <ac:spMk id="5" creationId="{70757C90-2CCC-9C6F-6DAE-95B0D039D8C2}"/>
          </ac:spMkLst>
        </pc:spChg>
        <pc:spChg chg="mod ord">
          <ac:chgData name="Gloria Britez" userId="a13f36f532a843a3" providerId="LiveId" clId="{EAE7E324-556A-4804-AA5F-7B49B76C5B63}" dt="2024-04-16T15:08:44.317" v="3232" actId="166"/>
          <ac:spMkLst>
            <pc:docMk/>
            <pc:sldMk cId="21710199" sldId="270"/>
            <ac:spMk id="8" creationId="{F48B6D1D-E528-7AF6-4CAE-052F3B4878BD}"/>
          </ac:spMkLst>
        </pc:spChg>
        <pc:spChg chg="mod">
          <ac:chgData name="Gloria Britez" userId="a13f36f532a843a3" providerId="LiveId" clId="{EAE7E324-556A-4804-AA5F-7B49B76C5B63}" dt="2024-04-15T03:12:52.336" v="2684" actId="403"/>
          <ac:spMkLst>
            <pc:docMk/>
            <pc:sldMk cId="21710199" sldId="270"/>
            <ac:spMk id="28" creationId="{AD76E7D3-0C77-09B4-CA22-25E685A7D128}"/>
          </ac:spMkLst>
        </pc:spChg>
        <pc:picChg chg="add mod">
          <ac:chgData name="Gloria Britez" userId="a13f36f532a843a3" providerId="LiveId" clId="{EAE7E324-556A-4804-AA5F-7B49B76C5B63}" dt="2024-04-16T15:07:51.905" v="3229" actId="1035"/>
          <ac:picMkLst>
            <pc:docMk/>
            <pc:sldMk cId="21710199" sldId="270"/>
            <ac:picMk id="3" creationId="{B82FE695-1245-5A61-6398-E6D5D43E2C58}"/>
          </ac:picMkLst>
        </pc:picChg>
        <pc:picChg chg="add mod">
          <ac:chgData name="Gloria Britez" userId="a13f36f532a843a3" providerId="LiveId" clId="{EAE7E324-556A-4804-AA5F-7B49B76C5B63}" dt="2024-04-16T15:08:08.608" v="3230" actId="1076"/>
          <ac:picMkLst>
            <pc:docMk/>
            <pc:sldMk cId="21710199" sldId="270"/>
            <ac:picMk id="4" creationId="{89BA591B-E768-8E61-32EF-440757E3D33A}"/>
          </ac:picMkLst>
        </pc:picChg>
      </pc:sldChg>
      <pc:sldChg chg="addSp delSp modSp add mod ord modTransition modAnim delDesignElem">
        <pc:chgData name="Gloria Britez" userId="a13f36f532a843a3" providerId="LiveId" clId="{EAE7E324-556A-4804-AA5F-7B49B76C5B63}" dt="2024-04-25T11:34:43.139" v="4673"/>
        <pc:sldMkLst>
          <pc:docMk/>
          <pc:sldMk cId="2686444226" sldId="271"/>
        </pc:sldMkLst>
        <pc:spChg chg="add mod">
          <ac:chgData name="Gloria Britez" userId="a13f36f532a843a3" providerId="LiveId" clId="{EAE7E324-556A-4804-AA5F-7B49B76C5B63}" dt="2024-04-18T21:26:32.165" v="3527" actId="13822"/>
          <ac:spMkLst>
            <pc:docMk/>
            <pc:sldMk cId="2686444226" sldId="271"/>
            <ac:spMk id="4" creationId="{75C948C2-589F-D5BE-8387-0082B9C65C1D}"/>
          </ac:spMkLst>
        </pc:spChg>
        <pc:spChg chg="add mod">
          <ac:chgData name="Gloria Britez" userId="a13f36f532a843a3" providerId="LiveId" clId="{EAE7E324-556A-4804-AA5F-7B49B76C5B63}" dt="2024-04-18T21:25:36.769" v="3525" actId="14100"/>
          <ac:spMkLst>
            <pc:docMk/>
            <pc:sldMk cId="2686444226" sldId="271"/>
            <ac:spMk id="7" creationId="{AB58DD7E-16FB-2EAE-7B5A-87B8F5F146D4}"/>
          </ac:spMkLst>
        </pc:spChg>
        <pc:spChg chg="del">
          <ac:chgData name="Gloria Britez" userId="a13f36f532a843a3" providerId="LiveId" clId="{EAE7E324-556A-4804-AA5F-7B49B76C5B63}" dt="2024-04-22T01:23:01.155" v="4646"/>
          <ac:spMkLst>
            <pc:docMk/>
            <pc:sldMk cId="2686444226" sldId="271"/>
            <ac:spMk id="14" creationId="{6C2997EE-0889-44C3-AC0D-18F26AC9AAAB}"/>
          </ac:spMkLst>
        </pc:spChg>
        <pc:picChg chg="mod">
          <ac:chgData name="Gloria Britez" userId="a13f36f532a843a3" providerId="LiveId" clId="{EAE7E324-556A-4804-AA5F-7B49B76C5B63}" dt="2024-04-18T21:21:38.243" v="3394" actId="14100"/>
          <ac:picMkLst>
            <pc:docMk/>
            <pc:sldMk cId="2686444226" sldId="271"/>
            <ac:picMk id="2" creationId="{00000000-0000-0000-0000-000000000000}"/>
          </ac:picMkLst>
        </pc:picChg>
        <pc:picChg chg="del">
          <ac:chgData name="Gloria Britez" userId="a13f36f532a843a3" providerId="LiveId" clId="{EAE7E324-556A-4804-AA5F-7B49B76C5B63}" dt="2024-04-18T21:21:24.209" v="3392" actId="478"/>
          <ac:picMkLst>
            <pc:docMk/>
            <pc:sldMk cId="2686444226" sldId="271"/>
            <ac:picMk id="3" creationId="{D27A12C6-8504-550B-B447-699196AEEC03}"/>
          </ac:picMkLst>
        </pc:picChg>
        <pc:picChg chg="del">
          <ac:chgData name="Gloria Britez" userId="a13f36f532a843a3" providerId="LiveId" clId="{EAE7E324-556A-4804-AA5F-7B49B76C5B63}" dt="2024-04-18T21:21:26.837" v="3393" actId="478"/>
          <ac:picMkLst>
            <pc:docMk/>
            <pc:sldMk cId="2686444226" sldId="271"/>
            <ac:picMk id="6" creationId="{74866597-95D0-3E4F-72BE-016C2AEB1598}"/>
          </ac:picMkLst>
        </pc:picChg>
        <pc:picChg chg="add mod">
          <ac:chgData name="Gloria Britez" userId="a13f36f532a843a3" providerId="LiveId" clId="{EAE7E324-556A-4804-AA5F-7B49B76C5B63}" dt="2024-04-18T21:25:20.762" v="3512" actId="1076"/>
          <ac:picMkLst>
            <pc:docMk/>
            <pc:sldMk cId="2686444226" sldId="271"/>
            <ac:picMk id="8" creationId="{CBA29BDF-0BD1-7674-093B-4C6D10F0DD42}"/>
          </ac:picMkLst>
        </pc:picChg>
        <pc:picChg chg="add mod">
          <ac:chgData name="Gloria Britez" userId="a13f36f532a843a3" providerId="LiveId" clId="{EAE7E324-556A-4804-AA5F-7B49B76C5B63}" dt="2024-04-18T21:25:43.426" v="3526" actId="14100"/>
          <ac:picMkLst>
            <pc:docMk/>
            <pc:sldMk cId="2686444226" sldId="271"/>
            <ac:picMk id="9" creationId="{4C11D22B-9EB7-289F-7636-C08870C5AB5C}"/>
          </ac:picMkLst>
        </pc:picChg>
        <pc:picChg chg="del">
          <ac:chgData name="Gloria Britez" userId="a13f36f532a843a3" providerId="LiveId" clId="{EAE7E324-556A-4804-AA5F-7B49B76C5B63}" dt="2024-04-18T21:21:20.168" v="3391" actId="478"/>
          <ac:picMkLst>
            <pc:docMk/>
            <pc:sldMk cId="2686444226" sldId="271"/>
            <ac:picMk id="12" creationId="{9D4972C9-477D-5BD5-DF01-03D045B9B0AD}"/>
          </ac:picMkLst>
        </pc:picChg>
      </pc:sldChg>
      <pc:sldChg chg="addSp delSp modSp new mod ord modTransition setBg modAnim delDesignElem">
        <pc:chgData name="Gloria Britez" userId="a13f36f532a843a3" providerId="LiveId" clId="{EAE7E324-556A-4804-AA5F-7B49B76C5B63}" dt="2024-05-02T23:09:31.634" v="6061" actId="122"/>
        <pc:sldMkLst>
          <pc:docMk/>
          <pc:sldMk cId="3770138414" sldId="272"/>
        </pc:sldMkLst>
        <pc:spChg chg="mod">
          <ac:chgData name="Gloria Britez" userId="a13f36f532a843a3" providerId="LiveId" clId="{EAE7E324-556A-4804-AA5F-7B49B76C5B63}" dt="2024-04-18T22:05:01.631" v="4228" actId="26606"/>
          <ac:spMkLst>
            <pc:docMk/>
            <pc:sldMk cId="3770138414" sldId="272"/>
            <ac:spMk id="2" creationId="{33D6C336-97D4-4751-27B8-56B63D5969B1}"/>
          </ac:spMkLst>
        </pc:spChg>
        <pc:spChg chg="add mod">
          <ac:chgData name="Gloria Britez" userId="a13f36f532a843a3" providerId="LiveId" clId="{EAE7E324-556A-4804-AA5F-7B49B76C5B63}" dt="2024-05-02T23:09:31.634" v="6061" actId="122"/>
          <ac:spMkLst>
            <pc:docMk/>
            <pc:sldMk cId="3770138414" sldId="272"/>
            <ac:spMk id="4" creationId="{426BFB39-DC45-AD54-25FA-13125F72AE0D}"/>
          </ac:spMkLst>
        </pc:spChg>
        <pc:spChg chg="add del">
          <ac:chgData name="Gloria Britez" userId="a13f36f532a843a3" providerId="LiveId" clId="{EAE7E324-556A-4804-AA5F-7B49B76C5B63}" dt="2024-04-22T01:23:01.155" v="4646"/>
          <ac:spMkLst>
            <pc:docMk/>
            <pc:sldMk cId="3770138414" sldId="272"/>
            <ac:spMk id="10" creationId="{45D37F4E-DDB4-456B-97E0-9937730A039F}"/>
          </ac:spMkLst>
        </pc:spChg>
        <pc:spChg chg="add del">
          <ac:chgData name="Gloria Britez" userId="a13f36f532a843a3" providerId="LiveId" clId="{EAE7E324-556A-4804-AA5F-7B49B76C5B63}" dt="2024-04-22T01:23:01.155" v="4646"/>
          <ac:spMkLst>
            <pc:docMk/>
            <pc:sldMk cId="3770138414" sldId="272"/>
            <ac:spMk id="12" creationId="{B2DD41CD-8F47-4F56-AD12-4E2FF7696987}"/>
          </ac:spMkLst>
        </pc:spChg>
        <pc:picChg chg="add mod">
          <ac:chgData name="Gloria Britez" userId="a13f36f532a843a3" providerId="LiveId" clId="{EAE7E324-556A-4804-AA5F-7B49B76C5B63}" dt="2024-04-22T01:20:05.249" v="4587" actId="1036"/>
          <ac:picMkLst>
            <pc:docMk/>
            <pc:sldMk cId="3770138414" sldId="272"/>
            <ac:picMk id="3" creationId="{65C6D39C-6219-A24D-B732-61889FF4DDAE}"/>
          </ac:picMkLst>
        </pc:picChg>
        <pc:picChg chg="add del mod">
          <ac:chgData name="Gloria Britez" userId="a13f36f532a843a3" providerId="LiveId" clId="{EAE7E324-556A-4804-AA5F-7B49B76C5B63}" dt="2024-04-22T01:22:13.117" v="4631" actId="21"/>
          <ac:picMkLst>
            <pc:docMk/>
            <pc:sldMk cId="3770138414" sldId="272"/>
            <ac:picMk id="5" creationId="{A95C8808-797A-C4B6-58F1-FA9AC2CFC5AD}"/>
          </ac:picMkLst>
        </pc:picChg>
        <pc:picChg chg="add del mod">
          <ac:chgData name="Gloria Britez" userId="a13f36f532a843a3" providerId="LiveId" clId="{EAE7E324-556A-4804-AA5F-7B49B76C5B63}" dt="2024-04-22T01:22:22.964" v="4633" actId="478"/>
          <ac:picMkLst>
            <pc:docMk/>
            <pc:sldMk cId="3770138414" sldId="272"/>
            <ac:picMk id="6" creationId="{0638CF7A-1264-605D-7C2F-41BD4798D3EF}"/>
          </ac:picMkLst>
        </pc:picChg>
        <pc:picChg chg="add del mod">
          <ac:chgData name="Gloria Britez" userId="a13f36f532a843a3" providerId="LiveId" clId="{EAE7E324-556A-4804-AA5F-7B49B76C5B63}" dt="2024-04-22T01:24:44.966" v="4652" actId="21"/>
          <ac:picMkLst>
            <pc:docMk/>
            <pc:sldMk cId="3770138414" sldId="272"/>
            <ac:picMk id="7" creationId="{FA605D8E-06E3-C03D-32C2-3CD647B1DCEF}"/>
          </ac:picMkLst>
        </pc:picChg>
      </pc:sldChg>
      <pc:sldChg chg="addSp delSp modSp new mod modTransition setBg delAnim modAnim delDesignElem">
        <pc:chgData name="Gloria Britez" userId="a13f36f532a843a3" providerId="LiveId" clId="{EAE7E324-556A-4804-AA5F-7B49B76C5B63}" dt="2024-04-25T12:08:47.676" v="5096" actId="1036"/>
        <pc:sldMkLst>
          <pc:docMk/>
          <pc:sldMk cId="2620246131" sldId="273"/>
        </pc:sldMkLst>
        <pc:spChg chg="mod">
          <ac:chgData name="Gloria Britez" userId="a13f36f532a843a3" providerId="LiveId" clId="{EAE7E324-556A-4804-AA5F-7B49B76C5B63}" dt="2024-04-25T11:54:32.786" v="5005" actId="1076"/>
          <ac:spMkLst>
            <pc:docMk/>
            <pc:sldMk cId="2620246131" sldId="273"/>
            <ac:spMk id="2" creationId="{E1CD30D2-6DC8-EC6B-B6FD-1DABFC656FE7}"/>
          </ac:spMkLst>
        </pc:spChg>
        <pc:spChg chg="add mod ord">
          <ac:chgData name="Gloria Britez" userId="a13f36f532a843a3" providerId="LiveId" clId="{EAE7E324-556A-4804-AA5F-7B49B76C5B63}" dt="2024-04-25T12:08:47.676" v="5096" actId="1036"/>
          <ac:spMkLst>
            <pc:docMk/>
            <pc:sldMk cId="2620246131" sldId="273"/>
            <ac:spMk id="5" creationId="{9983A645-0282-41F6-2C71-43DC3448224D}"/>
          </ac:spMkLst>
        </pc:spChg>
        <pc:spChg chg="add">
          <ac:chgData name="Gloria Britez" userId="a13f36f532a843a3" providerId="LiveId" clId="{EAE7E324-556A-4804-AA5F-7B49B76C5B63}" dt="2024-04-25T11:42:38.166" v="4726" actId="26606"/>
          <ac:spMkLst>
            <pc:docMk/>
            <pc:sldMk cId="2620246131" sldId="273"/>
            <ac:spMk id="9" creationId="{8F7AFB9A-7364-478C-B48B-8523CDD9AE8D}"/>
          </ac:spMkLst>
        </pc:spChg>
        <pc:spChg chg="add">
          <ac:chgData name="Gloria Britez" userId="a13f36f532a843a3" providerId="LiveId" clId="{EAE7E324-556A-4804-AA5F-7B49B76C5B63}" dt="2024-04-25T11:42:38.166" v="4726" actId="26606"/>
          <ac:spMkLst>
            <pc:docMk/>
            <pc:sldMk cId="2620246131" sldId="273"/>
            <ac:spMk id="10" creationId="{36678033-86B6-40E6-BE90-78D8ED4E3A31}"/>
          </ac:spMkLst>
        </pc:spChg>
        <pc:spChg chg="add del">
          <ac:chgData name="Gloria Britez" userId="a13f36f532a843a3" providerId="LiveId" clId="{EAE7E324-556A-4804-AA5F-7B49B76C5B63}" dt="2024-04-22T01:23:01.155" v="4646"/>
          <ac:spMkLst>
            <pc:docMk/>
            <pc:sldMk cId="2620246131" sldId="273"/>
            <ac:spMk id="12" creationId="{2B97F24A-32CE-4C1C-A50D-3016B394DCFB}"/>
          </ac:spMkLst>
        </pc:spChg>
        <pc:spChg chg="add del">
          <ac:chgData name="Gloria Britez" userId="a13f36f532a843a3" providerId="LiveId" clId="{EAE7E324-556A-4804-AA5F-7B49B76C5B63}" dt="2024-04-22T01:23:01.155" v="4646"/>
          <ac:spMkLst>
            <pc:docMk/>
            <pc:sldMk cId="2620246131" sldId="273"/>
            <ac:spMk id="14" creationId="{CD8B4F24-440B-49E9-B85D-733523DC064B}"/>
          </ac:spMkLst>
        </pc:spChg>
        <pc:spChg chg="add">
          <ac:chgData name="Gloria Britez" userId="a13f36f532a843a3" providerId="LiveId" clId="{EAE7E324-556A-4804-AA5F-7B49B76C5B63}" dt="2024-04-25T11:42:38.166" v="4726" actId="26606"/>
          <ac:spMkLst>
            <pc:docMk/>
            <pc:sldMk cId="2620246131" sldId="273"/>
            <ac:spMk id="16" creationId="{D2542E1A-076E-4A34-BB67-2BF961754E0C}"/>
          </ac:spMkLst>
        </pc:spChg>
        <pc:spChg chg="add">
          <ac:chgData name="Gloria Britez" userId="a13f36f532a843a3" providerId="LiveId" clId="{EAE7E324-556A-4804-AA5F-7B49B76C5B63}" dt="2024-04-25T11:42:38.166" v="4726" actId="26606"/>
          <ac:spMkLst>
            <pc:docMk/>
            <pc:sldMk cId="2620246131" sldId="273"/>
            <ac:spMk id="18" creationId="{75C56826-D4E5-42ED-8529-079651CB3005}"/>
          </ac:spMkLst>
        </pc:spChg>
        <pc:spChg chg="add">
          <ac:chgData name="Gloria Britez" userId="a13f36f532a843a3" providerId="LiveId" clId="{EAE7E324-556A-4804-AA5F-7B49B76C5B63}" dt="2024-04-25T11:42:38.166" v="4726" actId="26606"/>
          <ac:spMkLst>
            <pc:docMk/>
            <pc:sldMk cId="2620246131" sldId="273"/>
            <ac:spMk id="20" creationId="{82095FCE-EF05-4443-B97A-85DEE3A5CA17}"/>
          </ac:spMkLst>
        </pc:spChg>
        <pc:picChg chg="add del mod">
          <ac:chgData name="Gloria Britez" userId="a13f36f532a843a3" providerId="LiveId" clId="{EAE7E324-556A-4804-AA5F-7B49B76C5B63}" dt="2024-04-18T22:05:42.021" v="4245" actId="478"/>
          <ac:picMkLst>
            <pc:docMk/>
            <pc:sldMk cId="2620246131" sldId="273"/>
            <ac:picMk id="3" creationId="{86BF4222-C58C-0AC6-3706-E035DB590562}"/>
          </ac:picMkLst>
        </pc:picChg>
        <pc:picChg chg="add del">
          <ac:chgData name="Gloria Britez" userId="a13f36f532a843a3" providerId="LiveId" clId="{EAE7E324-556A-4804-AA5F-7B49B76C5B63}" dt="2024-04-25T11:41:56.469" v="4724" actId="478"/>
          <ac:picMkLst>
            <pc:docMk/>
            <pc:sldMk cId="2620246131" sldId="273"/>
            <ac:picMk id="3" creationId="{E55CE4FD-98C4-2DF9-C80F-FBA41C8451FF}"/>
          </ac:picMkLst>
        </pc:picChg>
        <pc:picChg chg="add mod ord">
          <ac:chgData name="Gloria Britez" userId="a13f36f532a843a3" providerId="LiveId" clId="{EAE7E324-556A-4804-AA5F-7B49B76C5B63}" dt="2024-04-25T12:07:29.193" v="5091" actId="14100"/>
          <ac:picMkLst>
            <pc:docMk/>
            <pc:sldMk cId="2620246131" sldId="273"/>
            <ac:picMk id="4" creationId="{FC672B91-E42D-CF08-6004-9260852B0538}"/>
          </ac:picMkLst>
        </pc:picChg>
        <pc:picChg chg="add mod ord">
          <ac:chgData name="Gloria Britez" userId="a13f36f532a843a3" providerId="LiveId" clId="{EAE7E324-556A-4804-AA5F-7B49B76C5B63}" dt="2024-04-25T12:06:52.481" v="5088" actId="14100"/>
          <ac:picMkLst>
            <pc:docMk/>
            <pc:sldMk cId="2620246131" sldId="273"/>
            <ac:picMk id="7" creationId="{5444021D-61BC-8934-62C5-134FBFD48802}"/>
          </ac:picMkLst>
        </pc:picChg>
      </pc:sldChg>
      <pc:sldChg chg="addSp delSp modSp new mod ord modTransition setBg">
        <pc:chgData name="Gloria Britez" userId="a13f36f532a843a3" providerId="LiveId" clId="{EAE7E324-556A-4804-AA5F-7B49B76C5B63}" dt="2024-04-25T22:22:53.445" v="5964"/>
        <pc:sldMkLst>
          <pc:docMk/>
          <pc:sldMk cId="2101971500" sldId="274"/>
        </pc:sldMkLst>
        <pc:spChg chg="mod">
          <ac:chgData name="Gloria Britez" userId="a13f36f532a843a3" providerId="LiveId" clId="{EAE7E324-556A-4804-AA5F-7B49B76C5B63}" dt="2024-04-22T01:23:01.155" v="4646"/>
          <ac:spMkLst>
            <pc:docMk/>
            <pc:sldMk cId="2101971500" sldId="274"/>
            <ac:spMk id="2" creationId="{CDFE6E60-E35F-3378-E149-393AB96866EA}"/>
          </ac:spMkLst>
        </pc:spChg>
        <pc:spChg chg="add del">
          <ac:chgData name="Gloria Britez" userId="a13f36f532a843a3" providerId="LiveId" clId="{EAE7E324-556A-4804-AA5F-7B49B76C5B63}" dt="2024-04-18T22:08:50.306" v="4306" actId="26606"/>
          <ac:spMkLst>
            <pc:docMk/>
            <pc:sldMk cId="2101971500" sldId="274"/>
            <ac:spMk id="9" creationId="{A4AC5506-6312-4701-8D3C-40187889A947}"/>
          </ac:spMkLst>
        </pc:spChg>
        <pc:picChg chg="add mod">
          <ac:chgData name="Gloria Britez" userId="a13f36f532a843a3" providerId="LiveId" clId="{EAE7E324-556A-4804-AA5F-7B49B76C5B63}" dt="2024-04-25T12:24:20.372" v="5325" actId="1440"/>
          <ac:picMkLst>
            <pc:docMk/>
            <pc:sldMk cId="2101971500" sldId="274"/>
            <ac:picMk id="4" creationId="{A247C17F-D5A1-F976-69F0-33B223603EA7}"/>
          </ac:picMkLst>
        </pc:picChg>
      </pc:sldChg>
      <pc:sldChg chg="addSp modSp new del mod modTransition">
        <pc:chgData name="Gloria Britez" userId="a13f36f532a843a3" providerId="LiveId" clId="{EAE7E324-556A-4804-AA5F-7B49B76C5B63}" dt="2024-04-25T12:17:06.263" v="5209" actId="47"/>
        <pc:sldMkLst>
          <pc:docMk/>
          <pc:sldMk cId="2675754974" sldId="275"/>
        </pc:sldMkLst>
        <pc:picChg chg="add mod">
          <ac:chgData name="Gloria Britez" userId="a13f36f532a843a3" providerId="LiveId" clId="{EAE7E324-556A-4804-AA5F-7B49B76C5B63}" dt="2024-04-22T01:25:01.245" v="4655" actId="14100"/>
          <ac:picMkLst>
            <pc:docMk/>
            <pc:sldMk cId="2675754974" sldId="275"/>
            <ac:picMk id="7" creationId="{FA605D8E-06E3-C03D-32C2-3CD647B1DCEF}"/>
          </ac:picMkLst>
        </pc:picChg>
      </pc:sldChg>
      <pc:sldChg chg="addSp delSp modSp new del mod ord setBg">
        <pc:chgData name="Gloria Britez" userId="a13f36f532a843a3" providerId="LiveId" clId="{EAE7E324-556A-4804-AA5F-7B49B76C5B63}" dt="2024-04-25T12:16:00.139" v="5207" actId="47"/>
        <pc:sldMkLst>
          <pc:docMk/>
          <pc:sldMk cId="1467567439" sldId="276"/>
        </pc:sldMkLst>
        <pc:spChg chg="del">
          <ac:chgData name="Gloria Britez" userId="a13f36f532a843a3" providerId="LiveId" clId="{EAE7E324-556A-4804-AA5F-7B49B76C5B63}" dt="2024-04-25T12:12:22.791" v="5106" actId="26606"/>
          <ac:spMkLst>
            <pc:docMk/>
            <pc:sldMk cId="1467567439" sldId="276"/>
            <ac:spMk id="2" creationId="{C96834B5-4A5B-D1B8-1843-CF9F65A7A1BE}"/>
          </ac:spMkLst>
        </pc:spChg>
        <pc:spChg chg="del">
          <ac:chgData name="Gloria Britez" userId="a13f36f532a843a3" providerId="LiveId" clId="{EAE7E324-556A-4804-AA5F-7B49B76C5B63}" dt="2024-04-25T12:12:22.791" v="5106" actId="26606"/>
          <ac:spMkLst>
            <pc:docMk/>
            <pc:sldMk cId="1467567439" sldId="276"/>
            <ac:spMk id="3" creationId="{D29CCFFE-F7F9-0209-592F-AD5FEB29227C}"/>
          </ac:spMkLst>
        </pc:spChg>
        <pc:spChg chg="add del mod">
          <ac:chgData name="Gloria Britez" userId="a13f36f532a843a3" providerId="LiveId" clId="{EAE7E324-556A-4804-AA5F-7B49B76C5B63}" dt="2024-04-25T12:13:31.186" v="5134" actId="478"/>
          <ac:spMkLst>
            <pc:docMk/>
            <pc:sldMk cId="1467567439" sldId="276"/>
            <ac:spMk id="7" creationId="{A76122A0-C823-103C-4A03-F780218F5EE4}"/>
          </ac:spMkLst>
        </pc:spChg>
        <pc:spChg chg="add">
          <ac:chgData name="Gloria Britez" userId="a13f36f532a843a3" providerId="LiveId" clId="{EAE7E324-556A-4804-AA5F-7B49B76C5B63}" dt="2024-04-25T12:12:22.791" v="5106" actId="26606"/>
          <ac:spMkLst>
            <pc:docMk/>
            <pc:sldMk cId="1467567439" sldId="276"/>
            <ac:spMk id="10" creationId="{42A4FC2C-047E-45A5-965D-8E1E3BF09BC6}"/>
          </ac:spMkLst>
        </pc:spChg>
        <pc:spChg chg="add mod">
          <ac:chgData name="Gloria Britez" userId="a13f36f532a843a3" providerId="LiveId" clId="{EAE7E324-556A-4804-AA5F-7B49B76C5B63}" dt="2024-04-25T12:15:57.170" v="5206" actId="478"/>
          <ac:spMkLst>
            <pc:docMk/>
            <pc:sldMk cId="1467567439" sldId="276"/>
            <ac:spMk id="12" creationId="{86D6CFE6-B59A-B372-B5BC-844D41814EF2}"/>
          </ac:spMkLst>
        </pc:spChg>
        <pc:picChg chg="add del mod">
          <ac:chgData name="Gloria Britez" userId="a13f36f532a843a3" providerId="LiveId" clId="{EAE7E324-556A-4804-AA5F-7B49B76C5B63}" dt="2024-04-25T12:15:57.170" v="5206" actId="478"/>
          <ac:picMkLst>
            <pc:docMk/>
            <pc:sldMk cId="1467567439" sldId="276"/>
            <ac:picMk id="5" creationId="{6EB01FA8-8597-A120-10FA-AEC55D0BEC58}"/>
          </ac:picMkLst>
        </pc:picChg>
        <pc:picChg chg="add del mod">
          <ac:chgData name="Gloria Britez" userId="a13f36f532a843a3" providerId="LiveId" clId="{EAE7E324-556A-4804-AA5F-7B49B76C5B63}" dt="2024-04-25T12:13:30.256" v="5133" actId="22"/>
          <ac:picMkLst>
            <pc:docMk/>
            <pc:sldMk cId="1467567439" sldId="276"/>
            <ac:picMk id="9" creationId="{B8DD67F3-F710-67F5-812F-44D6B08E56D7}"/>
          </ac:picMkLst>
        </pc:picChg>
      </pc:sldChg>
      <pc:sldChg chg="addSp modSp new mod ord">
        <pc:chgData name="Gloria Britez" userId="a13f36f532a843a3" providerId="LiveId" clId="{EAE7E324-556A-4804-AA5F-7B49B76C5B63}" dt="2024-04-25T12:15:49.779" v="5205"/>
        <pc:sldMkLst>
          <pc:docMk/>
          <pc:sldMk cId="4042905765" sldId="277"/>
        </pc:sldMkLst>
        <pc:spChg chg="add mod">
          <ac:chgData name="Gloria Britez" userId="a13f36f532a843a3" providerId="LiveId" clId="{EAE7E324-556A-4804-AA5F-7B49B76C5B63}" dt="2024-04-25T12:15:14.942" v="5203" actId="403"/>
          <ac:spMkLst>
            <pc:docMk/>
            <pc:sldMk cId="4042905765" sldId="277"/>
            <ac:spMk id="5" creationId="{5491C0EF-AA1A-DE5F-37C5-03A7E89FEF02}"/>
          </ac:spMkLst>
        </pc:spChg>
        <pc:picChg chg="add mod ord">
          <ac:chgData name="Gloria Britez" userId="a13f36f532a843a3" providerId="LiveId" clId="{EAE7E324-556A-4804-AA5F-7B49B76C5B63}" dt="2024-04-25T12:14:54.723" v="5189" actId="13822"/>
          <ac:picMkLst>
            <pc:docMk/>
            <pc:sldMk cId="4042905765" sldId="277"/>
            <ac:picMk id="4" creationId="{E6B12314-103C-9799-BC98-1B5B52EC26F5}"/>
          </ac:picMkLst>
        </pc:picChg>
      </pc:sldChg>
      <pc:sldChg chg="addSp delSp modSp new del mod ord setBg modClrScheme delDesignElem chgLayout">
        <pc:chgData name="Gloria Britez" userId="a13f36f532a843a3" providerId="LiveId" clId="{EAE7E324-556A-4804-AA5F-7B49B76C5B63}" dt="2024-05-03T00:33:24.079" v="7673" actId="47"/>
        <pc:sldMkLst>
          <pc:docMk/>
          <pc:sldMk cId="650401089" sldId="278"/>
        </pc:sldMkLst>
        <pc:spChg chg="del mod ord">
          <ac:chgData name="Gloria Britez" userId="a13f36f532a843a3" providerId="LiveId" clId="{EAE7E324-556A-4804-AA5F-7B49B76C5B63}" dt="2024-05-02T23:46:52.720" v="6136" actId="700"/>
          <ac:spMkLst>
            <pc:docMk/>
            <pc:sldMk cId="650401089" sldId="278"/>
            <ac:spMk id="2" creationId="{6429E2E1-FD4D-240B-7669-81EC3325D182}"/>
          </ac:spMkLst>
        </pc:spChg>
        <pc:spChg chg="add mod ord">
          <ac:chgData name="Gloria Britez" userId="a13f36f532a843a3" providerId="LiveId" clId="{EAE7E324-556A-4804-AA5F-7B49B76C5B63}" dt="2024-05-02T23:46:52.720" v="6136" actId="700"/>
          <ac:spMkLst>
            <pc:docMk/>
            <pc:sldMk cId="650401089" sldId="278"/>
            <ac:spMk id="7" creationId="{63BB4914-8B7C-DB3E-7D64-4EB27C178D8C}"/>
          </ac:spMkLst>
        </pc:spChg>
        <pc:spChg chg="add mod ord">
          <ac:chgData name="Gloria Britez" userId="a13f36f532a843a3" providerId="LiveId" clId="{EAE7E324-556A-4804-AA5F-7B49B76C5B63}" dt="2024-05-02T23:46:52.720" v="6136" actId="700"/>
          <ac:spMkLst>
            <pc:docMk/>
            <pc:sldMk cId="650401089" sldId="278"/>
            <ac:spMk id="8" creationId="{009364A9-69A5-708B-8E76-91DFE3BD63F4}"/>
          </ac:spMkLst>
        </pc:spChg>
        <pc:spChg chg="add del">
          <ac:chgData name="Gloria Britez" userId="a13f36f532a843a3" providerId="LiveId" clId="{EAE7E324-556A-4804-AA5F-7B49B76C5B63}" dt="2024-05-02T23:46:52.720" v="6136" actId="700"/>
          <ac:spMkLst>
            <pc:docMk/>
            <pc:sldMk cId="650401089" sldId="278"/>
            <ac:spMk id="9" creationId="{A8384FB5-9ADC-4DDC-881B-597D56F5B15D}"/>
          </ac:spMkLst>
        </pc:spChg>
        <pc:spChg chg="add del">
          <ac:chgData name="Gloria Britez" userId="a13f36f532a843a3" providerId="LiveId" clId="{EAE7E324-556A-4804-AA5F-7B49B76C5B63}" dt="2024-05-02T23:46:52.720" v="6136" actId="700"/>
          <ac:spMkLst>
            <pc:docMk/>
            <pc:sldMk cId="650401089" sldId="278"/>
            <ac:spMk id="11" creationId="{91E5A9A7-95C6-4F4F-B00E-C82E07FE62EF}"/>
          </ac:spMkLst>
        </pc:spChg>
        <pc:spChg chg="add del">
          <ac:chgData name="Gloria Britez" userId="a13f36f532a843a3" providerId="LiveId" clId="{EAE7E324-556A-4804-AA5F-7B49B76C5B63}" dt="2024-05-02T23:46:52.720" v="6136" actId="700"/>
          <ac:spMkLst>
            <pc:docMk/>
            <pc:sldMk cId="650401089" sldId="278"/>
            <ac:spMk id="13" creationId="{D07DD2DE-F619-49DD-B5E7-03A290FF4ED1}"/>
          </ac:spMkLst>
        </pc:spChg>
        <pc:spChg chg="add del">
          <ac:chgData name="Gloria Britez" userId="a13f36f532a843a3" providerId="LiveId" clId="{EAE7E324-556A-4804-AA5F-7B49B76C5B63}" dt="2024-05-02T23:46:52.720" v="6136" actId="700"/>
          <ac:spMkLst>
            <pc:docMk/>
            <pc:sldMk cId="650401089" sldId="278"/>
            <ac:spMk id="15" creationId="{85149191-5F60-4A28-AAFF-039F96B0F3EC}"/>
          </ac:spMkLst>
        </pc:spChg>
        <pc:spChg chg="add del">
          <ac:chgData name="Gloria Britez" userId="a13f36f532a843a3" providerId="LiveId" clId="{EAE7E324-556A-4804-AA5F-7B49B76C5B63}" dt="2024-05-02T23:46:52.720" v="6136" actId="700"/>
          <ac:spMkLst>
            <pc:docMk/>
            <pc:sldMk cId="650401089" sldId="278"/>
            <ac:spMk id="17" creationId="{F8260ED5-17F7-4158-B241-D51DD4CF1B7E}"/>
          </ac:spMkLst>
        </pc:spChg>
        <pc:picChg chg="add del mod">
          <ac:chgData name="Gloria Britez" userId="a13f36f532a843a3" providerId="LiveId" clId="{EAE7E324-556A-4804-AA5F-7B49B76C5B63}" dt="2024-05-02T23:46:42.236" v="6135" actId="478"/>
          <ac:picMkLst>
            <pc:docMk/>
            <pc:sldMk cId="650401089" sldId="278"/>
            <ac:picMk id="4" creationId="{82763814-718D-3379-A7D4-6172388BBAD9}"/>
          </ac:picMkLst>
        </pc:picChg>
        <pc:picChg chg="add del">
          <ac:chgData name="Gloria Britez" userId="a13f36f532a843a3" providerId="LiveId" clId="{EAE7E324-556A-4804-AA5F-7B49B76C5B63}" dt="2024-05-02T23:17:55.467" v="6094" actId="478"/>
          <ac:picMkLst>
            <pc:docMk/>
            <pc:sldMk cId="650401089" sldId="278"/>
            <ac:picMk id="6" creationId="{D58CC98E-D383-EA53-9E8A-A168223C47D9}"/>
          </ac:picMkLst>
        </pc:picChg>
      </pc:sldChg>
      <pc:sldChg chg="addSp delSp modSp new mod setBg">
        <pc:chgData name="Gloria Britez" userId="a13f36f532a843a3" providerId="LiveId" clId="{EAE7E324-556A-4804-AA5F-7B49B76C5B63}" dt="2024-05-02T23:12:26.488" v="6070" actId="1440"/>
        <pc:sldMkLst>
          <pc:docMk/>
          <pc:sldMk cId="2178164994" sldId="279"/>
        </pc:sldMkLst>
        <pc:spChg chg="mod">
          <ac:chgData name="Gloria Britez" userId="a13f36f532a843a3" providerId="LiveId" clId="{EAE7E324-556A-4804-AA5F-7B49B76C5B63}" dt="2024-05-02T23:12:06.994" v="6067" actId="20577"/>
          <ac:spMkLst>
            <pc:docMk/>
            <pc:sldMk cId="2178164994" sldId="279"/>
            <ac:spMk id="2" creationId="{85B199BF-D293-A0DA-1759-719247373050}"/>
          </ac:spMkLst>
        </pc:spChg>
        <pc:spChg chg="add del">
          <ac:chgData name="Gloria Britez" userId="a13f36f532a843a3" providerId="LiveId" clId="{EAE7E324-556A-4804-AA5F-7B49B76C5B63}" dt="2024-04-25T21:51:03.173" v="5545" actId="26606"/>
          <ac:spMkLst>
            <pc:docMk/>
            <pc:sldMk cId="2178164994" sldId="279"/>
            <ac:spMk id="9" creationId="{ECC07320-C2CA-4E29-8481-9D9E143C7788}"/>
          </ac:spMkLst>
        </pc:spChg>
        <pc:spChg chg="add">
          <ac:chgData name="Gloria Britez" userId="a13f36f532a843a3" providerId="LiveId" clId="{EAE7E324-556A-4804-AA5F-7B49B76C5B63}" dt="2024-04-25T21:51:03.173" v="5545" actId="26606"/>
          <ac:spMkLst>
            <pc:docMk/>
            <pc:sldMk cId="2178164994" sldId="279"/>
            <ac:spMk id="14" creationId="{A4E37431-20F0-4DD6-84A9-ED2B644943A2}"/>
          </ac:spMkLst>
        </pc:spChg>
        <pc:spChg chg="add">
          <ac:chgData name="Gloria Britez" userId="a13f36f532a843a3" providerId="LiveId" clId="{EAE7E324-556A-4804-AA5F-7B49B76C5B63}" dt="2024-04-25T21:51:03.173" v="5545" actId="26606"/>
          <ac:spMkLst>
            <pc:docMk/>
            <pc:sldMk cId="2178164994" sldId="279"/>
            <ac:spMk id="16" creationId="{0AE98B72-66C6-4AB4-AF0D-BA830DE86393}"/>
          </ac:spMkLst>
        </pc:spChg>
        <pc:spChg chg="add">
          <ac:chgData name="Gloria Britez" userId="a13f36f532a843a3" providerId="LiveId" clId="{EAE7E324-556A-4804-AA5F-7B49B76C5B63}" dt="2024-04-25T21:51:03.173" v="5545" actId="26606"/>
          <ac:spMkLst>
            <pc:docMk/>
            <pc:sldMk cId="2178164994" sldId="279"/>
            <ac:spMk id="18" creationId="{407EAFC6-733F-403D-BB4D-05A3A28742F1}"/>
          </ac:spMkLst>
        </pc:spChg>
        <pc:spChg chg="add">
          <ac:chgData name="Gloria Britez" userId="a13f36f532a843a3" providerId="LiveId" clId="{EAE7E324-556A-4804-AA5F-7B49B76C5B63}" dt="2024-04-25T21:51:03.173" v="5545" actId="26606"/>
          <ac:spMkLst>
            <pc:docMk/>
            <pc:sldMk cId="2178164994" sldId="279"/>
            <ac:spMk id="20" creationId="{17A36730-4CB0-4F61-AD11-A44C9765833F}"/>
          </ac:spMkLst>
        </pc:spChg>
        <pc:spChg chg="add">
          <ac:chgData name="Gloria Britez" userId="a13f36f532a843a3" providerId="LiveId" clId="{EAE7E324-556A-4804-AA5F-7B49B76C5B63}" dt="2024-04-25T21:51:03.173" v="5545" actId="26606"/>
          <ac:spMkLst>
            <pc:docMk/>
            <pc:sldMk cId="2178164994" sldId="279"/>
            <ac:spMk id="22" creationId="{C69C79E1-F916-4929-A4F3-DE763D4BFA57}"/>
          </ac:spMkLst>
        </pc:spChg>
        <pc:spChg chg="add">
          <ac:chgData name="Gloria Britez" userId="a13f36f532a843a3" providerId="LiveId" clId="{EAE7E324-556A-4804-AA5F-7B49B76C5B63}" dt="2024-04-25T21:51:03.173" v="5545" actId="26606"/>
          <ac:spMkLst>
            <pc:docMk/>
            <pc:sldMk cId="2178164994" sldId="279"/>
            <ac:spMk id="24" creationId="{767334AB-16BD-4EC7-8C6B-4B5171600933}"/>
          </ac:spMkLst>
        </pc:spChg>
        <pc:picChg chg="add mod">
          <ac:chgData name="Gloria Britez" userId="a13f36f532a843a3" providerId="LiveId" clId="{EAE7E324-556A-4804-AA5F-7B49B76C5B63}" dt="2024-05-02T23:12:26.488" v="6070" actId="1440"/>
          <ac:picMkLst>
            <pc:docMk/>
            <pc:sldMk cId="2178164994" sldId="279"/>
            <ac:picMk id="4" creationId="{A9F22F40-8A09-2233-ACC0-6A27B80ECA96}"/>
          </ac:picMkLst>
        </pc:picChg>
      </pc:sldChg>
      <pc:sldChg chg="addSp delSp modSp new mod setBg">
        <pc:chgData name="Gloria Britez" userId="a13f36f532a843a3" providerId="LiveId" clId="{EAE7E324-556A-4804-AA5F-7B49B76C5B63}" dt="2024-04-25T22:20:29.191" v="5956" actId="20577"/>
        <pc:sldMkLst>
          <pc:docMk/>
          <pc:sldMk cId="983848010" sldId="280"/>
        </pc:sldMkLst>
        <pc:spChg chg="mod">
          <ac:chgData name="Gloria Britez" userId="a13f36f532a843a3" providerId="LiveId" clId="{EAE7E324-556A-4804-AA5F-7B49B76C5B63}" dt="2024-04-25T22:17:38.002" v="5935" actId="14100"/>
          <ac:spMkLst>
            <pc:docMk/>
            <pc:sldMk cId="983848010" sldId="280"/>
            <ac:spMk id="2" creationId="{821FD3F2-FDA5-1A63-5654-7CB7BDC8ECD2}"/>
          </ac:spMkLst>
        </pc:spChg>
        <pc:spChg chg="add del">
          <ac:chgData name="Gloria Britez" userId="a13f36f532a843a3" providerId="LiveId" clId="{EAE7E324-556A-4804-AA5F-7B49B76C5B63}" dt="2024-04-25T22:17:20.128" v="5931" actId="26606"/>
          <ac:spMkLst>
            <pc:docMk/>
            <pc:sldMk cId="983848010" sldId="280"/>
            <ac:spMk id="8" creationId="{BACC6370-2D7E-4714-9D71-7542949D7D5D}"/>
          </ac:spMkLst>
        </pc:spChg>
        <pc:spChg chg="add del">
          <ac:chgData name="Gloria Britez" userId="a13f36f532a843a3" providerId="LiveId" clId="{EAE7E324-556A-4804-AA5F-7B49B76C5B63}" dt="2024-04-25T22:17:20.128" v="5931" actId="26606"/>
          <ac:spMkLst>
            <pc:docMk/>
            <pc:sldMk cId="983848010" sldId="280"/>
            <ac:spMk id="10" creationId="{F68B3F68-107C-434F-AA38-110D5EA91B85}"/>
          </ac:spMkLst>
        </pc:spChg>
        <pc:spChg chg="add del">
          <ac:chgData name="Gloria Britez" userId="a13f36f532a843a3" providerId="LiveId" clId="{EAE7E324-556A-4804-AA5F-7B49B76C5B63}" dt="2024-04-25T22:17:20.128" v="5931" actId="26606"/>
          <ac:spMkLst>
            <pc:docMk/>
            <pc:sldMk cId="983848010" sldId="280"/>
            <ac:spMk id="12" creationId="{AAD0DBB9-1A4B-4391-81D4-CB19F9AB918A}"/>
          </ac:spMkLst>
        </pc:spChg>
        <pc:spChg chg="add del">
          <ac:chgData name="Gloria Britez" userId="a13f36f532a843a3" providerId="LiveId" clId="{EAE7E324-556A-4804-AA5F-7B49B76C5B63}" dt="2024-04-25T22:17:20.128" v="5931" actId="26606"/>
          <ac:spMkLst>
            <pc:docMk/>
            <pc:sldMk cId="983848010" sldId="280"/>
            <ac:spMk id="14" creationId="{063BBA22-50EA-4C4D-BE05-F1CE4E63AA56}"/>
          </ac:spMkLst>
        </pc:spChg>
        <pc:spChg chg="add del">
          <ac:chgData name="Gloria Britez" userId="a13f36f532a843a3" providerId="LiveId" clId="{EAE7E324-556A-4804-AA5F-7B49B76C5B63}" dt="2024-04-25T22:16:47.860" v="5922" actId="26606"/>
          <ac:spMkLst>
            <pc:docMk/>
            <pc:sldMk cId="983848010" sldId="280"/>
            <ac:spMk id="19" creationId="{BACC6370-2D7E-4714-9D71-7542949D7D5D}"/>
          </ac:spMkLst>
        </pc:spChg>
        <pc:spChg chg="add del">
          <ac:chgData name="Gloria Britez" userId="a13f36f532a843a3" providerId="LiveId" clId="{EAE7E324-556A-4804-AA5F-7B49B76C5B63}" dt="2024-04-25T22:16:47.860" v="5922" actId="26606"/>
          <ac:spMkLst>
            <pc:docMk/>
            <pc:sldMk cId="983848010" sldId="280"/>
            <ac:spMk id="21" creationId="{F68B3F68-107C-434F-AA38-110D5EA91B85}"/>
          </ac:spMkLst>
        </pc:spChg>
        <pc:spChg chg="add del">
          <ac:chgData name="Gloria Britez" userId="a13f36f532a843a3" providerId="LiveId" clId="{EAE7E324-556A-4804-AA5F-7B49B76C5B63}" dt="2024-04-25T22:16:47.860" v="5922" actId="26606"/>
          <ac:spMkLst>
            <pc:docMk/>
            <pc:sldMk cId="983848010" sldId="280"/>
            <ac:spMk id="23" creationId="{AAD0DBB9-1A4B-4391-81D4-CB19F9AB918A}"/>
          </ac:spMkLst>
        </pc:spChg>
        <pc:spChg chg="add del">
          <ac:chgData name="Gloria Britez" userId="a13f36f532a843a3" providerId="LiveId" clId="{EAE7E324-556A-4804-AA5F-7B49B76C5B63}" dt="2024-04-25T22:16:47.860" v="5922" actId="26606"/>
          <ac:spMkLst>
            <pc:docMk/>
            <pc:sldMk cId="983848010" sldId="280"/>
            <ac:spMk id="25" creationId="{063BBA22-50EA-4C4D-BE05-F1CE4E63AA56}"/>
          </ac:spMkLst>
        </pc:spChg>
        <pc:spChg chg="add del">
          <ac:chgData name="Gloria Britez" userId="a13f36f532a843a3" providerId="LiveId" clId="{EAE7E324-556A-4804-AA5F-7B49B76C5B63}" dt="2024-04-25T22:16:51.995" v="5924" actId="26606"/>
          <ac:spMkLst>
            <pc:docMk/>
            <pc:sldMk cId="983848010" sldId="280"/>
            <ac:spMk id="27" creationId="{35DB3719-6FDC-4E5D-891D-FF40B7300F64}"/>
          </ac:spMkLst>
        </pc:spChg>
        <pc:spChg chg="add del">
          <ac:chgData name="Gloria Britez" userId="a13f36f532a843a3" providerId="LiveId" clId="{EAE7E324-556A-4804-AA5F-7B49B76C5B63}" dt="2024-04-25T22:16:51.995" v="5924" actId="26606"/>
          <ac:spMkLst>
            <pc:docMk/>
            <pc:sldMk cId="983848010" sldId="280"/>
            <ac:spMk id="28" creationId="{E0CBAC23-2E3F-4A90-BA59-F8299F6A5439}"/>
          </ac:spMkLst>
        </pc:spChg>
        <pc:spChg chg="add del">
          <ac:chgData name="Gloria Britez" userId="a13f36f532a843a3" providerId="LiveId" clId="{EAE7E324-556A-4804-AA5F-7B49B76C5B63}" dt="2024-04-25T22:17:03.982" v="5926" actId="26606"/>
          <ac:spMkLst>
            <pc:docMk/>
            <pc:sldMk cId="983848010" sldId="280"/>
            <ac:spMk id="30" creationId="{35DB3719-6FDC-4E5D-891D-FF40B7300F64}"/>
          </ac:spMkLst>
        </pc:spChg>
        <pc:spChg chg="add del">
          <ac:chgData name="Gloria Britez" userId="a13f36f532a843a3" providerId="LiveId" clId="{EAE7E324-556A-4804-AA5F-7B49B76C5B63}" dt="2024-04-25T22:17:03.982" v="5926" actId="26606"/>
          <ac:spMkLst>
            <pc:docMk/>
            <pc:sldMk cId="983848010" sldId="280"/>
            <ac:spMk id="31" creationId="{E0CBAC23-2E3F-4A90-BA59-F8299F6A5439}"/>
          </ac:spMkLst>
        </pc:spChg>
        <pc:spChg chg="add del">
          <ac:chgData name="Gloria Britez" userId="a13f36f532a843a3" providerId="LiveId" clId="{EAE7E324-556A-4804-AA5F-7B49B76C5B63}" dt="2024-04-25T22:17:06.844" v="5928" actId="26606"/>
          <ac:spMkLst>
            <pc:docMk/>
            <pc:sldMk cId="983848010" sldId="280"/>
            <ac:spMk id="35" creationId="{CB49665F-0298-4449-8D2D-209989CB9EE3}"/>
          </ac:spMkLst>
        </pc:spChg>
        <pc:spChg chg="add del">
          <ac:chgData name="Gloria Britez" userId="a13f36f532a843a3" providerId="LiveId" clId="{EAE7E324-556A-4804-AA5F-7B49B76C5B63}" dt="2024-04-25T22:17:06.844" v="5928" actId="26606"/>
          <ac:spMkLst>
            <pc:docMk/>
            <pc:sldMk cId="983848010" sldId="280"/>
            <ac:spMk id="36" creationId="{A71EEC14-174A-46FA-B046-474750457130}"/>
          </ac:spMkLst>
        </pc:spChg>
        <pc:spChg chg="add del">
          <ac:chgData name="Gloria Britez" userId="a13f36f532a843a3" providerId="LiveId" clId="{EAE7E324-556A-4804-AA5F-7B49B76C5B63}" dt="2024-04-25T22:17:20.002" v="5930" actId="26606"/>
          <ac:spMkLst>
            <pc:docMk/>
            <pc:sldMk cId="983848010" sldId="280"/>
            <ac:spMk id="44" creationId="{7D144591-E9E9-4209-8701-3BB48A917D51}"/>
          </ac:spMkLst>
        </pc:spChg>
        <pc:spChg chg="add">
          <ac:chgData name="Gloria Britez" userId="a13f36f532a843a3" providerId="LiveId" clId="{EAE7E324-556A-4804-AA5F-7B49B76C5B63}" dt="2024-04-25T22:17:20.128" v="5931" actId="26606"/>
          <ac:spMkLst>
            <pc:docMk/>
            <pc:sldMk cId="983848010" sldId="280"/>
            <ac:spMk id="46" creationId="{CB49665F-0298-4449-8D2D-209989CB9EE3}"/>
          </ac:spMkLst>
        </pc:spChg>
        <pc:spChg chg="add">
          <ac:chgData name="Gloria Britez" userId="a13f36f532a843a3" providerId="LiveId" clId="{EAE7E324-556A-4804-AA5F-7B49B76C5B63}" dt="2024-04-25T22:17:20.128" v="5931" actId="26606"/>
          <ac:spMkLst>
            <pc:docMk/>
            <pc:sldMk cId="983848010" sldId="280"/>
            <ac:spMk id="47" creationId="{A71EEC14-174A-46FA-B046-474750457130}"/>
          </ac:spMkLst>
        </pc:spChg>
        <pc:grpChg chg="add del">
          <ac:chgData name="Gloria Britez" userId="a13f36f532a843a3" providerId="LiveId" clId="{EAE7E324-556A-4804-AA5F-7B49B76C5B63}" dt="2024-04-25T22:17:06.844" v="5928" actId="26606"/>
          <ac:grpSpMkLst>
            <pc:docMk/>
            <pc:sldMk cId="983848010" sldId="280"/>
            <ac:grpSpMk id="37" creationId="{EEB6CB95-E653-4C6C-AE51-62FD848E8D5B}"/>
          </ac:grpSpMkLst>
        </pc:grpChg>
        <pc:grpChg chg="add del">
          <ac:chgData name="Gloria Britez" userId="a13f36f532a843a3" providerId="LiveId" clId="{EAE7E324-556A-4804-AA5F-7B49B76C5B63}" dt="2024-04-25T22:17:06.844" v="5928" actId="26606"/>
          <ac:grpSpMkLst>
            <pc:docMk/>
            <pc:sldMk cId="983848010" sldId="280"/>
            <ac:grpSpMk id="39" creationId="{43F5E015-E085-4624-B431-B42414448684}"/>
          </ac:grpSpMkLst>
        </pc:grpChg>
        <pc:grpChg chg="add">
          <ac:chgData name="Gloria Britez" userId="a13f36f532a843a3" providerId="LiveId" clId="{EAE7E324-556A-4804-AA5F-7B49B76C5B63}" dt="2024-04-25T22:17:20.128" v="5931" actId="26606"/>
          <ac:grpSpMkLst>
            <pc:docMk/>
            <pc:sldMk cId="983848010" sldId="280"/>
            <ac:grpSpMk id="48" creationId="{EEB6CB95-E653-4C6C-AE51-62FD848E8D5B}"/>
          </ac:grpSpMkLst>
        </pc:grpChg>
        <pc:grpChg chg="add">
          <ac:chgData name="Gloria Britez" userId="a13f36f532a843a3" providerId="LiveId" clId="{EAE7E324-556A-4804-AA5F-7B49B76C5B63}" dt="2024-04-25T22:17:20.128" v="5931" actId="26606"/>
          <ac:grpSpMkLst>
            <pc:docMk/>
            <pc:sldMk cId="983848010" sldId="280"/>
            <ac:grpSpMk id="50" creationId="{43F5E015-E085-4624-B431-B42414448684}"/>
          </ac:grpSpMkLst>
        </pc:grpChg>
        <pc:graphicFrameChg chg="add mod modGraphic">
          <ac:chgData name="Gloria Britez" userId="a13f36f532a843a3" providerId="LiveId" clId="{EAE7E324-556A-4804-AA5F-7B49B76C5B63}" dt="2024-04-25T22:20:29.191" v="5956" actId="20577"/>
          <ac:graphicFrameMkLst>
            <pc:docMk/>
            <pc:sldMk cId="983848010" sldId="280"/>
            <ac:graphicFrameMk id="3" creationId="{C51876CB-D122-FDBD-09B9-ADAE94905A28}"/>
          </ac:graphicFrameMkLst>
        </pc:graphicFrameChg>
      </pc:sldChg>
      <pc:sldChg chg="addSp modSp new mod modClrScheme chgLayout">
        <pc:chgData name="Gloria Britez" userId="a13f36f532a843a3" providerId="LiveId" clId="{EAE7E324-556A-4804-AA5F-7B49B76C5B63}" dt="2024-04-25T22:33:00.065" v="6044" actId="20577"/>
        <pc:sldMkLst>
          <pc:docMk/>
          <pc:sldMk cId="2077078192" sldId="281"/>
        </pc:sldMkLst>
        <pc:spChg chg="mod ord">
          <ac:chgData name="Gloria Britez" userId="a13f36f532a843a3" providerId="LiveId" clId="{EAE7E324-556A-4804-AA5F-7B49B76C5B63}" dt="2024-04-25T22:28:40.135" v="6001" actId="700"/>
          <ac:spMkLst>
            <pc:docMk/>
            <pc:sldMk cId="2077078192" sldId="281"/>
            <ac:spMk id="2" creationId="{E612F654-1829-5BAC-A9B7-2394C5A11626}"/>
          </ac:spMkLst>
        </pc:spChg>
        <pc:spChg chg="add mod ord">
          <ac:chgData name="Gloria Britez" userId="a13f36f532a843a3" providerId="LiveId" clId="{EAE7E324-556A-4804-AA5F-7B49B76C5B63}" dt="2024-04-25T22:33:00.065" v="6044" actId="20577"/>
          <ac:spMkLst>
            <pc:docMk/>
            <pc:sldMk cId="2077078192" sldId="281"/>
            <ac:spMk id="3" creationId="{380AA8AC-9525-E16A-2409-599132AEFF56}"/>
          </ac:spMkLst>
        </pc:spChg>
      </pc:sldChg>
      <pc:sldChg chg="addSp delSp modSp new mod ord setBg">
        <pc:chgData name="Gloria Britez" userId="a13f36f532a843a3" providerId="LiveId" clId="{EAE7E324-556A-4804-AA5F-7B49B76C5B63}" dt="2024-05-03T00:02:26.837" v="6778"/>
        <pc:sldMkLst>
          <pc:docMk/>
          <pc:sldMk cId="1581137669" sldId="282"/>
        </pc:sldMkLst>
        <pc:spChg chg="add del">
          <ac:chgData name="Gloria Britez" userId="a13f36f532a843a3" providerId="LiveId" clId="{EAE7E324-556A-4804-AA5F-7B49B76C5B63}" dt="2024-05-02T23:15:35.838" v="6075" actId="26606"/>
          <ac:spMkLst>
            <pc:docMk/>
            <pc:sldMk cId="1581137669" sldId="282"/>
            <ac:spMk id="8" creationId="{F3060C83-F051-4F0E-ABAD-AA0DFC48B218}"/>
          </ac:spMkLst>
        </pc:spChg>
        <pc:spChg chg="add del">
          <ac:chgData name="Gloria Britez" userId="a13f36f532a843a3" providerId="LiveId" clId="{EAE7E324-556A-4804-AA5F-7B49B76C5B63}" dt="2024-05-02T23:15:35.838" v="6075" actId="26606"/>
          <ac:spMkLst>
            <pc:docMk/>
            <pc:sldMk cId="1581137669" sldId="282"/>
            <ac:spMk id="10" creationId="{83C98ABE-055B-441F-B07E-44F97F083C39}"/>
          </ac:spMkLst>
        </pc:spChg>
        <pc:spChg chg="add del">
          <ac:chgData name="Gloria Britez" userId="a13f36f532a843a3" providerId="LiveId" clId="{EAE7E324-556A-4804-AA5F-7B49B76C5B63}" dt="2024-05-02T23:15:35.838" v="6075" actId="26606"/>
          <ac:spMkLst>
            <pc:docMk/>
            <pc:sldMk cId="1581137669" sldId="282"/>
            <ac:spMk id="12" creationId="{29FDB030-9B49-4CED-8CCD-4D99382388AC}"/>
          </ac:spMkLst>
        </pc:spChg>
        <pc:spChg chg="add del">
          <ac:chgData name="Gloria Britez" userId="a13f36f532a843a3" providerId="LiveId" clId="{EAE7E324-556A-4804-AA5F-7B49B76C5B63}" dt="2024-05-02T23:15:35.838" v="6075" actId="26606"/>
          <ac:spMkLst>
            <pc:docMk/>
            <pc:sldMk cId="1581137669" sldId="282"/>
            <ac:spMk id="14" creationId="{3783CA14-24A1-485C-8B30-D6A5D87987AD}"/>
          </ac:spMkLst>
        </pc:spChg>
        <pc:spChg chg="add del">
          <ac:chgData name="Gloria Britez" userId="a13f36f532a843a3" providerId="LiveId" clId="{EAE7E324-556A-4804-AA5F-7B49B76C5B63}" dt="2024-05-02T23:15:35.838" v="6075" actId="26606"/>
          <ac:spMkLst>
            <pc:docMk/>
            <pc:sldMk cId="1581137669" sldId="282"/>
            <ac:spMk id="16" creationId="{9A97C86A-04D6-40F7-AE84-31AB43E6A846}"/>
          </ac:spMkLst>
        </pc:spChg>
        <pc:spChg chg="add del">
          <ac:chgData name="Gloria Britez" userId="a13f36f532a843a3" providerId="LiveId" clId="{EAE7E324-556A-4804-AA5F-7B49B76C5B63}" dt="2024-05-02T23:15:35.838" v="6075" actId="26606"/>
          <ac:spMkLst>
            <pc:docMk/>
            <pc:sldMk cId="1581137669" sldId="282"/>
            <ac:spMk id="18" creationId="{FF9F2414-84E8-453E-B1F3-389FDE8192D9}"/>
          </ac:spMkLst>
        </pc:spChg>
        <pc:spChg chg="add del">
          <ac:chgData name="Gloria Britez" userId="a13f36f532a843a3" providerId="LiveId" clId="{EAE7E324-556A-4804-AA5F-7B49B76C5B63}" dt="2024-05-02T23:15:35.838" v="6075" actId="26606"/>
          <ac:spMkLst>
            <pc:docMk/>
            <pc:sldMk cId="1581137669" sldId="282"/>
            <ac:spMk id="20" creationId="{3ECA69A1-7536-43AC-85EF-C7106179F5ED}"/>
          </ac:spMkLst>
        </pc:spChg>
        <pc:spChg chg="add del">
          <ac:chgData name="Gloria Britez" userId="a13f36f532a843a3" providerId="LiveId" clId="{EAE7E324-556A-4804-AA5F-7B49B76C5B63}" dt="2024-05-02T23:16:23.798" v="6083" actId="26606"/>
          <ac:spMkLst>
            <pc:docMk/>
            <pc:sldMk cId="1581137669" sldId="282"/>
            <ac:spMk id="22" creationId="{AB8C311F-7253-4AED-9701-7FC0708C41C7}"/>
          </ac:spMkLst>
        </pc:spChg>
        <pc:spChg chg="add del">
          <ac:chgData name="Gloria Britez" userId="a13f36f532a843a3" providerId="LiveId" clId="{EAE7E324-556A-4804-AA5F-7B49B76C5B63}" dt="2024-05-02T23:16:23.798" v="6083" actId="26606"/>
          <ac:spMkLst>
            <pc:docMk/>
            <pc:sldMk cId="1581137669" sldId="282"/>
            <ac:spMk id="23" creationId="{E2384209-CB15-4CDF-9D31-C44FD9A3F20D}"/>
          </ac:spMkLst>
        </pc:spChg>
        <pc:spChg chg="add del">
          <ac:chgData name="Gloria Britez" userId="a13f36f532a843a3" providerId="LiveId" clId="{EAE7E324-556A-4804-AA5F-7B49B76C5B63}" dt="2024-05-02T23:16:23.798" v="6083" actId="26606"/>
          <ac:spMkLst>
            <pc:docMk/>
            <pc:sldMk cId="1581137669" sldId="282"/>
            <ac:spMk id="24" creationId="{2633B3B5-CC90-43F0-8714-D31D1F3F0209}"/>
          </ac:spMkLst>
        </pc:spChg>
        <pc:spChg chg="add del">
          <ac:chgData name="Gloria Britez" userId="a13f36f532a843a3" providerId="LiveId" clId="{EAE7E324-556A-4804-AA5F-7B49B76C5B63}" dt="2024-05-02T23:16:23.798" v="6083" actId="26606"/>
          <ac:spMkLst>
            <pc:docMk/>
            <pc:sldMk cId="1581137669" sldId="282"/>
            <ac:spMk id="25" creationId="{A8D57A06-A426-446D-B02C-A2DC6B62E45E}"/>
          </ac:spMkLst>
        </pc:spChg>
        <pc:spChg chg="add del">
          <ac:chgData name="Gloria Britez" userId="a13f36f532a843a3" providerId="LiveId" clId="{EAE7E324-556A-4804-AA5F-7B49B76C5B63}" dt="2024-05-02T23:16:05.258" v="6079" actId="26606"/>
          <ac:spMkLst>
            <pc:docMk/>
            <pc:sldMk cId="1581137669" sldId="282"/>
            <ac:spMk id="30" creationId="{32BC26D8-82FB-445E-AA49-62A77D7C1EE0}"/>
          </ac:spMkLst>
        </pc:spChg>
        <pc:spChg chg="add del">
          <ac:chgData name="Gloria Britez" userId="a13f36f532a843a3" providerId="LiveId" clId="{EAE7E324-556A-4804-AA5F-7B49B76C5B63}" dt="2024-05-02T23:16:05.258" v="6079" actId="26606"/>
          <ac:spMkLst>
            <pc:docMk/>
            <pc:sldMk cId="1581137669" sldId="282"/>
            <ac:spMk id="32" creationId="{CB44330D-EA18-4254-AA95-EB49948539B8}"/>
          </ac:spMkLst>
        </pc:spChg>
        <pc:spChg chg="add del">
          <ac:chgData name="Gloria Britez" userId="a13f36f532a843a3" providerId="LiveId" clId="{EAE7E324-556A-4804-AA5F-7B49B76C5B63}" dt="2024-05-02T23:16:23.798" v="6083" actId="26606"/>
          <ac:spMkLst>
            <pc:docMk/>
            <pc:sldMk cId="1581137669" sldId="282"/>
            <ac:spMk id="34" creationId="{42A4FC2C-047E-45A5-965D-8E1E3BF09BC6}"/>
          </ac:spMkLst>
        </pc:spChg>
        <pc:picChg chg="add mod modCrop">
          <ac:chgData name="Gloria Britez" userId="a13f36f532a843a3" providerId="LiveId" clId="{EAE7E324-556A-4804-AA5F-7B49B76C5B63}" dt="2024-05-02T23:17:23.812" v="6093" actId="14100"/>
          <ac:picMkLst>
            <pc:docMk/>
            <pc:sldMk cId="1581137669" sldId="282"/>
            <ac:picMk id="3" creationId="{A91D4BF7-7A71-5A88-BFC5-C5395679C548}"/>
          </ac:picMkLst>
        </pc:picChg>
      </pc:sldChg>
      <pc:sldChg chg="addSp modSp new mod">
        <pc:chgData name="Gloria Britez" userId="a13f36f532a843a3" providerId="LiveId" clId="{EAE7E324-556A-4804-AA5F-7B49B76C5B63}" dt="2024-05-02T23:29:40.108" v="6133" actId="14100"/>
        <pc:sldMkLst>
          <pc:docMk/>
          <pc:sldMk cId="1158332164" sldId="283"/>
        </pc:sldMkLst>
        <pc:picChg chg="add mod">
          <ac:chgData name="Gloria Britez" userId="a13f36f532a843a3" providerId="LiveId" clId="{EAE7E324-556A-4804-AA5F-7B49B76C5B63}" dt="2024-05-02T23:29:40.108" v="6133" actId="14100"/>
          <ac:picMkLst>
            <pc:docMk/>
            <pc:sldMk cId="1158332164" sldId="283"/>
            <ac:picMk id="3" creationId="{00F83929-AD40-F5D4-FB31-D652D77A15FF}"/>
          </ac:picMkLst>
        </pc:picChg>
      </pc:sldChg>
      <pc:sldChg chg="addSp delSp modSp add mod ord setBg modClrScheme addAnim delAnim chgLayout">
        <pc:chgData name="Gloria Britez" userId="a13f36f532a843a3" providerId="LiveId" clId="{EAE7E324-556A-4804-AA5F-7B49B76C5B63}" dt="2024-05-03T00:33:02.304" v="7672" actId="12"/>
        <pc:sldMkLst>
          <pc:docMk/>
          <pc:sldMk cId="57705646" sldId="284"/>
        </pc:sldMkLst>
        <pc:spChg chg="mod ord">
          <ac:chgData name="Gloria Britez" userId="a13f36f532a843a3" providerId="LiveId" clId="{EAE7E324-556A-4804-AA5F-7B49B76C5B63}" dt="2024-05-03T00:29:01.565" v="7613" actId="13822"/>
          <ac:spMkLst>
            <pc:docMk/>
            <pc:sldMk cId="57705646" sldId="284"/>
            <ac:spMk id="2" creationId="{E612F654-1829-5BAC-A9B7-2394C5A11626}"/>
          </ac:spMkLst>
        </pc:spChg>
        <pc:spChg chg="del mod ord">
          <ac:chgData name="Gloria Britez" userId="a13f36f532a843a3" providerId="LiveId" clId="{EAE7E324-556A-4804-AA5F-7B49B76C5B63}" dt="2024-05-03T00:03:50.336" v="6850" actId="700"/>
          <ac:spMkLst>
            <pc:docMk/>
            <pc:sldMk cId="57705646" sldId="284"/>
            <ac:spMk id="3" creationId="{380AA8AC-9525-E16A-2409-599132AEFF56}"/>
          </ac:spMkLst>
        </pc:spChg>
        <pc:spChg chg="add del mod">
          <ac:chgData name="Gloria Britez" userId="a13f36f532a843a3" providerId="LiveId" clId="{EAE7E324-556A-4804-AA5F-7B49B76C5B63}" dt="2024-05-03T00:32:48.122" v="7670" actId="12"/>
          <ac:spMkLst>
            <pc:docMk/>
            <pc:sldMk cId="57705646" sldId="284"/>
            <ac:spMk id="5" creationId="{ECBF32FE-CB4B-E5BA-0519-D9AEBF2C22C4}"/>
          </ac:spMkLst>
        </pc:spChg>
        <pc:spChg chg="add mod">
          <ac:chgData name="Gloria Britez" userId="a13f36f532a843a3" providerId="LiveId" clId="{EAE7E324-556A-4804-AA5F-7B49B76C5B63}" dt="2024-05-03T00:32:41.236" v="7668" actId="12"/>
          <ac:spMkLst>
            <pc:docMk/>
            <pc:sldMk cId="57705646" sldId="284"/>
            <ac:spMk id="6" creationId="{D1BE4EDD-2EC0-400D-5808-0DEC630EA0EE}"/>
          </ac:spMkLst>
        </pc:spChg>
        <pc:spChg chg="add del">
          <ac:chgData name="Gloria Britez" userId="a13f36f532a843a3" providerId="LiveId" clId="{EAE7E324-556A-4804-AA5F-7B49B76C5B63}" dt="2024-05-03T00:04:31.134" v="6858" actId="26606"/>
          <ac:spMkLst>
            <pc:docMk/>
            <pc:sldMk cId="57705646" sldId="284"/>
            <ac:spMk id="7" creationId="{0E30439A-8A5B-46EC-8283-9B6B031D40D0}"/>
          </ac:spMkLst>
        </pc:spChg>
        <pc:spChg chg="add del">
          <ac:chgData name="Gloria Britez" userId="a13f36f532a843a3" providerId="LiveId" clId="{EAE7E324-556A-4804-AA5F-7B49B76C5B63}" dt="2024-05-03T00:04:15.096" v="6853" actId="26606"/>
          <ac:spMkLst>
            <pc:docMk/>
            <pc:sldMk cId="57705646" sldId="284"/>
            <ac:spMk id="8" creationId="{C1DD1A8A-57D5-4A81-AD04-532B043C5611}"/>
          </ac:spMkLst>
        </pc:spChg>
        <pc:spChg chg="add del">
          <ac:chgData name="Gloria Britez" userId="a13f36f532a843a3" providerId="LiveId" clId="{EAE7E324-556A-4804-AA5F-7B49B76C5B63}" dt="2024-05-03T00:04:31.134" v="6858" actId="26606"/>
          <ac:spMkLst>
            <pc:docMk/>
            <pc:sldMk cId="57705646" sldId="284"/>
            <ac:spMk id="9" creationId="{5CEAD642-85CF-4750-8432-7C80C901F001}"/>
          </ac:spMkLst>
        </pc:spChg>
        <pc:spChg chg="add del">
          <ac:chgData name="Gloria Britez" userId="a13f36f532a843a3" providerId="LiveId" clId="{EAE7E324-556A-4804-AA5F-7B49B76C5B63}" dt="2024-05-03T00:04:15.096" v="6853" actId="26606"/>
          <ac:spMkLst>
            <pc:docMk/>
            <pc:sldMk cId="57705646" sldId="284"/>
            <ac:spMk id="10" creationId="{007891EC-4501-44ED-A8C8-B11B6DB767AB}"/>
          </ac:spMkLst>
        </pc:spChg>
        <pc:spChg chg="add del">
          <ac:chgData name="Gloria Britez" userId="a13f36f532a843a3" providerId="LiveId" clId="{EAE7E324-556A-4804-AA5F-7B49B76C5B63}" dt="2024-05-03T00:04:31.134" v="6858" actId="26606"/>
          <ac:spMkLst>
            <pc:docMk/>
            <pc:sldMk cId="57705646" sldId="284"/>
            <ac:spMk id="11" creationId="{FA33EEAE-15D5-4119-8C1E-89D943F911EF}"/>
          </ac:spMkLst>
        </pc:spChg>
        <pc:spChg chg="add del">
          <ac:chgData name="Gloria Britez" userId="a13f36f532a843a3" providerId="LiveId" clId="{EAE7E324-556A-4804-AA5F-7B49B76C5B63}" dt="2024-05-03T00:04:29.001" v="6856" actId="26606"/>
          <ac:spMkLst>
            <pc:docMk/>
            <pc:sldMk cId="57705646" sldId="284"/>
            <ac:spMk id="12" creationId="{AF2F604E-43BE-4DC3-B983-E071523364F8}"/>
          </ac:spMkLst>
        </pc:spChg>
        <pc:spChg chg="add del">
          <ac:chgData name="Gloria Britez" userId="a13f36f532a843a3" providerId="LiveId" clId="{EAE7E324-556A-4804-AA5F-7B49B76C5B63}" dt="2024-05-03T00:04:29.001" v="6856" actId="26606"/>
          <ac:spMkLst>
            <pc:docMk/>
            <pc:sldMk cId="57705646" sldId="284"/>
            <ac:spMk id="13" creationId="{0671A8AE-40A1-4631-A6B8-581AFF065482}"/>
          </ac:spMkLst>
        </pc:spChg>
        <pc:spChg chg="add del">
          <ac:chgData name="Gloria Britez" userId="a13f36f532a843a3" providerId="LiveId" clId="{EAE7E324-556A-4804-AA5F-7B49B76C5B63}" dt="2024-05-03T00:04:29.001" v="6856" actId="26606"/>
          <ac:spMkLst>
            <pc:docMk/>
            <pc:sldMk cId="57705646" sldId="284"/>
            <ac:spMk id="14" creationId="{08C9B587-E65E-4B52-B37C-ABEBB6E87928}"/>
          </ac:spMkLst>
        </pc:spChg>
        <pc:spChg chg="add del">
          <ac:chgData name="Gloria Britez" userId="a13f36f532a843a3" providerId="LiveId" clId="{EAE7E324-556A-4804-AA5F-7B49B76C5B63}" dt="2024-05-03T00:04:29.001" v="6856" actId="26606"/>
          <ac:spMkLst>
            <pc:docMk/>
            <pc:sldMk cId="57705646" sldId="284"/>
            <ac:spMk id="16" creationId="{AB58EF07-17C2-48CF-ABB0-EEF1F17CB8F0}"/>
          </ac:spMkLst>
        </pc:spChg>
        <pc:spChg chg="add del">
          <ac:chgData name="Gloria Britez" userId="a13f36f532a843a3" providerId="LiveId" clId="{EAE7E324-556A-4804-AA5F-7B49B76C5B63}" dt="2024-05-03T00:04:31.134" v="6858" actId="26606"/>
          <ac:spMkLst>
            <pc:docMk/>
            <pc:sldMk cId="57705646" sldId="284"/>
            <ac:spMk id="17" creationId="{8C516CC8-80AC-446C-A56E-9F54B7210402}"/>
          </ac:spMkLst>
        </pc:spChg>
        <pc:spChg chg="add del">
          <ac:chgData name="Gloria Britez" userId="a13f36f532a843a3" providerId="LiveId" clId="{EAE7E324-556A-4804-AA5F-7B49B76C5B63}" dt="2024-05-03T00:04:31.134" v="6858" actId="26606"/>
          <ac:spMkLst>
            <pc:docMk/>
            <pc:sldMk cId="57705646" sldId="284"/>
            <ac:spMk id="18" creationId="{730D8B3B-9B80-4025-B934-26DC7D7CD231}"/>
          </ac:spMkLst>
        </pc:spChg>
        <pc:spChg chg="add del">
          <ac:chgData name="Gloria Britez" userId="a13f36f532a843a3" providerId="LiveId" clId="{EAE7E324-556A-4804-AA5F-7B49B76C5B63}" dt="2024-05-03T00:04:31.134" v="6858" actId="26606"/>
          <ac:spMkLst>
            <pc:docMk/>
            <pc:sldMk cId="57705646" sldId="284"/>
            <ac:spMk id="19" creationId="{53947E58-F088-49F1-A3D1-DEA690192E84}"/>
          </ac:spMkLst>
        </pc:spChg>
        <pc:spChg chg="add del">
          <ac:chgData name="Gloria Britez" userId="a13f36f532a843a3" providerId="LiveId" clId="{EAE7E324-556A-4804-AA5F-7B49B76C5B63}" dt="2024-05-03T00:04:31.134" v="6858" actId="26606"/>
          <ac:spMkLst>
            <pc:docMk/>
            <pc:sldMk cId="57705646" sldId="284"/>
            <ac:spMk id="20" creationId="{B5A1B09C-1565-46F8-B70F-621C5EB48A09}"/>
          </ac:spMkLst>
        </pc:spChg>
        <pc:spChg chg="add mod">
          <ac:chgData name="Gloria Britez" userId="a13f36f532a843a3" providerId="LiveId" clId="{EAE7E324-556A-4804-AA5F-7B49B76C5B63}" dt="2024-05-03T00:32:56.194" v="7671" actId="12"/>
          <ac:spMkLst>
            <pc:docMk/>
            <pc:sldMk cId="57705646" sldId="284"/>
            <ac:spMk id="21" creationId="{53FDD6F7-28A1-928C-811F-F1D56A58A0CE}"/>
          </ac:spMkLst>
        </pc:spChg>
        <pc:spChg chg="add del">
          <ac:chgData name="Gloria Britez" userId="a13f36f532a843a3" providerId="LiveId" clId="{EAE7E324-556A-4804-AA5F-7B49B76C5B63}" dt="2024-05-03T00:04:33.446" v="6860" actId="26606"/>
          <ac:spMkLst>
            <pc:docMk/>
            <pc:sldMk cId="57705646" sldId="284"/>
            <ac:spMk id="22" creationId="{787F4F1C-8D3D-4EC1-B72D-A0470A5A08B8}"/>
          </ac:spMkLst>
        </pc:spChg>
        <pc:spChg chg="add del mod">
          <ac:chgData name="Gloria Britez" userId="a13f36f532a843a3" providerId="LiveId" clId="{EAE7E324-556A-4804-AA5F-7B49B76C5B63}" dt="2024-05-03T00:25:50.425" v="7559" actId="478"/>
          <ac:spMkLst>
            <pc:docMk/>
            <pc:sldMk cId="57705646" sldId="284"/>
            <ac:spMk id="30" creationId="{24B81E34-9D21-C93D-4B81-5077954AE300}"/>
          </ac:spMkLst>
        </pc:spChg>
        <pc:spChg chg="add del">
          <ac:chgData name="Gloria Britez" userId="a13f36f532a843a3" providerId="LiveId" clId="{EAE7E324-556A-4804-AA5F-7B49B76C5B63}" dt="2024-05-03T00:04:51.281" v="6862" actId="26606"/>
          <ac:spMkLst>
            <pc:docMk/>
            <pc:sldMk cId="57705646" sldId="284"/>
            <ac:spMk id="31" creationId="{FFD48BC7-DC40-47DE-87EE-9F4B6ECB9ABB}"/>
          </ac:spMkLst>
        </pc:spChg>
        <pc:spChg chg="add del">
          <ac:chgData name="Gloria Britez" userId="a13f36f532a843a3" providerId="LiveId" clId="{EAE7E324-556A-4804-AA5F-7B49B76C5B63}" dt="2024-05-03T00:04:51.281" v="6862" actId="26606"/>
          <ac:spMkLst>
            <pc:docMk/>
            <pc:sldMk cId="57705646" sldId="284"/>
            <ac:spMk id="32" creationId="{E502BBC7-2C76-46F3-BC24-5985BC13DB88}"/>
          </ac:spMkLst>
        </pc:spChg>
        <pc:spChg chg="add del">
          <ac:chgData name="Gloria Britez" userId="a13f36f532a843a3" providerId="LiveId" clId="{EAE7E324-556A-4804-AA5F-7B49B76C5B63}" dt="2024-05-03T00:04:51.281" v="6862" actId="26606"/>
          <ac:spMkLst>
            <pc:docMk/>
            <pc:sldMk cId="57705646" sldId="284"/>
            <ac:spMk id="33" creationId="{C7F28D52-2A5F-4D23-81AE-7CB8B591C7AF}"/>
          </ac:spMkLst>
        </pc:spChg>
        <pc:spChg chg="add del">
          <ac:chgData name="Gloria Britez" userId="a13f36f532a843a3" providerId="LiveId" clId="{EAE7E324-556A-4804-AA5F-7B49B76C5B63}" dt="2024-05-03T00:04:51.281" v="6862" actId="26606"/>
          <ac:spMkLst>
            <pc:docMk/>
            <pc:sldMk cId="57705646" sldId="284"/>
            <ac:spMk id="34" creationId="{3629484E-3792-4B3D-89AD-7C8A1ED0E0D4}"/>
          </ac:spMkLst>
        </pc:spChg>
        <pc:spChg chg="add mod">
          <ac:chgData name="Gloria Britez" userId="a13f36f532a843a3" providerId="LiveId" clId="{EAE7E324-556A-4804-AA5F-7B49B76C5B63}" dt="2024-05-03T00:33:02.304" v="7672" actId="12"/>
          <ac:spMkLst>
            <pc:docMk/>
            <pc:sldMk cId="57705646" sldId="284"/>
            <ac:spMk id="35" creationId="{E3442D9D-7CDB-2399-A278-872D971C0037}"/>
          </ac:spMkLst>
        </pc:spChg>
        <pc:spChg chg="add del mod">
          <ac:chgData name="Gloria Britez" userId="a13f36f532a843a3" providerId="LiveId" clId="{EAE7E324-556A-4804-AA5F-7B49B76C5B63}" dt="2024-05-03T00:12:27.069" v="7321" actId="478"/>
          <ac:spMkLst>
            <pc:docMk/>
            <pc:sldMk cId="57705646" sldId="284"/>
            <ac:spMk id="36" creationId="{D3F8192C-D329-6D25-ED8C-D19EE44CC688}"/>
          </ac:spMkLst>
        </pc:spChg>
        <pc:spChg chg="add del">
          <ac:chgData name="Gloria Britez" userId="a13f36f532a843a3" providerId="LiveId" clId="{EAE7E324-556A-4804-AA5F-7B49B76C5B63}" dt="2024-05-03T00:28:35.632" v="7612" actId="26606"/>
          <ac:spMkLst>
            <pc:docMk/>
            <pc:sldMk cId="57705646" sldId="284"/>
            <ac:spMk id="40" creationId="{09588DA8-065E-4F6F-8EFD-43104AB2E0CF}"/>
          </ac:spMkLst>
        </pc:spChg>
        <pc:spChg chg="add del">
          <ac:chgData name="Gloria Britez" userId="a13f36f532a843a3" providerId="LiveId" clId="{EAE7E324-556A-4804-AA5F-7B49B76C5B63}" dt="2024-05-03T00:28:20.752" v="7610" actId="26606"/>
          <ac:spMkLst>
            <pc:docMk/>
            <pc:sldMk cId="57705646" sldId="284"/>
            <ac:spMk id="41" creationId="{6D1A2CED-DA9B-4CCF-8215-CFC65FE71603}"/>
          </ac:spMkLst>
        </pc:spChg>
        <pc:spChg chg="add del">
          <ac:chgData name="Gloria Britez" userId="a13f36f532a843a3" providerId="LiveId" clId="{EAE7E324-556A-4804-AA5F-7B49B76C5B63}" dt="2024-05-03T00:28:35.632" v="7612" actId="26606"/>
          <ac:spMkLst>
            <pc:docMk/>
            <pc:sldMk cId="57705646" sldId="284"/>
            <ac:spMk id="42" creationId="{C4285719-470E-454C-AF62-8323075F1F5B}"/>
          </ac:spMkLst>
        </pc:spChg>
        <pc:spChg chg="add del">
          <ac:chgData name="Gloria Britez" userId="a13f36f532a843a3" providerId="LiveId" clId="{EAE7E324-556A-4804-AA5F-7B49B76C5B63}" dt="2024-05-03T00:28:20.752" v="7610" actId="26606"/>
          <ac:spMkLst>
            <pc:docMk/>
            <pc:sldMk cId="57705646" sldId="284"/>
            <ac:spMk id="43" creationId="{562DFC44-A40C-4573-9230-B3EDB3EC8EEB}"/>
          </ac:spMkLst>
        </pc:spChg>
        <pc:spChg chg="add del">
          <ac:chgData name="Gloria Britez" userId="a13f36f532a843a3" providerId="LiveId" clId="{EAE7E324-556A-4804-AA5F-7B49B76C5B63}" dt="2024-05-03T00:28:35.632" v="7612" actId="26606"/>
          <ac:spMkLst>
            <pc:docMk/>
            <pc:sldMk cId="57705646" sldId="284"/>
            <ac:spMk id="44" creationId="{CD9FE4EF-C4D8-49A0-B2FF-81D8DB7D8A24}"/>
          </ac:spMkLst>
        </pc:spChg>
        <pc:spChg chg="add del">
          <ac:chgData name="Gloria Britez" userId="a13f36f532a843a3" providerId="LiveId" clId="{EAE7E324-556A-4804-AA5F-7B49B76C5B63}" dt="2024-05-03T00:28:20.752" v="7610" actId="26606"/>
          <ac:spMkLst>
            <pc:docMk/>
            <pc:sldMk cId="57705646" sldId="284"/>
            <ac:spMk id="45" creationId="{15589D35-CF9F-4DE9-A792-8571A09E9BC9}"/>
          </ac:spMkLst>
        </pc:spChg>
        <pc:spChg chg="add del">
          <ac:chgData name="Gloria Britez" userId="a13f36f532a843a3" providerId="LiveId" clId="{EAE7E324-556A-4804-AA5F-7B49B76C5B63}" dt="2024-05-03T00:28:35.632" v="7612" actId="26606"/>
          <ac:spMkLst>
            <pc:docMk/>
            <pc:sldMk cId="57705646" sldId="284"/>
            <ac:spMk id="46" creationId="{4300840D-0A0B-4512-BACA-B439D5B9C57C}"/>
          </ac:spMkLst>
        </pc:spChg>
        <pc:spChg chg="add del">
          <ac:chgData name="Gloria Britez" userId="a13f36f532a843a3" providerId="LiveId" clId="{EAE7E324-556A-4804-AA5F-7B49B76C5B63}" dt="2024-05-03T00:28:35.632" v="7612" actId="26606"/>
          <ac:spMkLst>
            <pc:docMk/>
            <pc:sldMk cId="57705646" sldId="284"/>
            <ac:spMk id="47" creationId="{ECBF32FE-CB4B-E5BA-0519-D9AEBF2C22C4}"/>
          </ac:spMkLst>
        </pc:spChg>
        <pc:spChg chg="add del">
          <ac:chgData name="Gloria Britez" userId="a13f36f532a843a3" providerId="LiveId" clId="{EAE7E324-556A-4804-AA5F-7B49B76C5B63}" dt="2024-05-03T00:28:35.632" v="7612" actId="26606"/>
          <ac:spMkLst>
            <pc:docMk/>
            <pc:sldMk cId="57705646" sldId="284"/>
            <ac:spMk id="48" creationId="{D2B78728-A580-49A7-84F9-6EF6F583ADE0}"/>
          </ac:spMkLst>
        </pc:spChg>
        <pc:spChg chg="add del">
          <ac:chgData name="Gloria Britez" userId="a13f36f532a843a3" providerId="LiveId" clId="{EAE7E324-556A-4804-AA5F-7B49B76C5B63}" dt="2024-05-03T00:28:35.632" v="7612" actId="26606"/>
          <ac:spMkLst>
            <pc:docMk/>
            <pc:sldMk cId="57705646" sldId="284"/>
            <ac:spMk id="50" creationId="{38FAA1A1-D861-433F-88FA-1E9D6FD31D11}"/>
          </ac:spMkLst>
        </pc:spChg>
        <pc:spChg chg="add del">
          <ac:chgData name="Gloria Britez" userId="a13f36f532a843a3" providerId="LiveId" clId="{EAE7E324-556A-4804-AA5F-7B49B76C5B63}" dt="2024-05-03T00:28:35.632" v="7612" actId="26606"/>
          <ac:spMkLst>
            <pc:docMk/>
            <pc:sldMk cId="57705646" sldId="284"/>
            <ac:spMk id="52" creationId="{8D71EDA1-87BF-4D5D-AB79-F346FD19278A}"/>
          </ac:spMkLst>
        </pc:spChg>
        <pc:grpChg chg="add del">
          <ac:chgData name="Gloria Britez" userId="a13f36f532a843a3" providerId="LiveId" clId="{EAE7E324-556A-4804-AA5F-7B49B76C5B63}" dt="2024-05-03T00:04:33.446" v="6860" actId="26606"/>
          <ac:grpSpMkLst>
            <pc:docMk/>
            <pc:sldMk cId="57705646" sldId="284"/>
            <ac:grpSpMk id="23" creationId="{D1E3DD61-64DB-46AD-B249-E273CD86B051}"/>
          </ac:grpSpMkLst>
        </pc:grpChg>
        <pc:graphicFrameChg chg="add del">
          <ac:chgData name="Gloria Britez" userId="a13f36f532a843a3" providerId="LiveId" clId="{EAE7E324-556A-4804-AA5F-7B49B76C5B63}" dt="2024-05-03T00:28:20.752" v="7610" actId="26606"/>
          <ac:graphicFrameMkLst>
            <pc:docMk/>
            <pc:sldMk cId="57705646" sldId="284"/>
            <ac:graphicFrameMk id="37" creationId="{067A62AB-8AEF-A244-5C2B-DE9AA2227435}"/>
          </ac:graphicFrameMkLst>
        </pc:graphicFrameChg>
        <pc:picChg chg="add del">
          <ac:chgData name="Gloria Britez" userId="a13f36f532a843a3" providerId="LiveId" clId="{EAE7E324-556A-4804-AA5F-7B49B76C5B63}" dt="2024-05-03T00:04:15.096" v="6853" actId="26606"/>
          <ac:picMkLst>
            <pc:docMk/>
            <pc:sldMk cId="57705646" sldId="284"/>
            <ac:picMk id="4" creationId="{FE647074-E989-A902-480B-DD66AEAEC199}"/>
          </ac:picMkLst>
        </pc:picChg>
        <pc:picChg chg="add del">
          <ac:chgData name="Gloria Britez" userId="a13f36f532a843a3" providerId="LiveId" clId="{EAE7E324-556A-4804-AA5F-7B49B76C5B63}" dt="2024-05-03T00:04:29.001" v="6856" actId="26606"/>
          <ac:picMkLst>
            <pc:docMk/>
            <pc:sldMk cId="57705646" sldId="284"/>
            <ac:picMk id="15" creationId="{C4476B7C-7B61-D016-A3D7-2E4947CFDB90}"/>
          </ac:picMkLst>
        </pc:picChg>
      </pc:sldChg>
      <pc:sldChg chg="addSp delSp modSp add mod ord delAnim modAnim">
        <pc:chgData name="Gloria Britez" userId="a13f36f532a843a3" providerId="LiveId" clId="{EAE7E324-556A-4804-AA5F-7B49B76C5B63}" dt="2024-05-02T23:58:58.429" v="6772"/>
        <pc:sldMkLst>
          <pc:docMk/>
          <pc:sldMk cId="1803497046" sldId="285"/>
        </pc:sldMkLst>
        <pc:spChg chg="mod">
          <ac:chgData name="Gloria Britez" userId="a13f36f532a843a3" providerId="LiveId" clId="{EAE7E324-556A-4804-AA5F-7B49B76C5B63}" dt="2024-05-02T23:48:57.058" v="6167" actId="403"/>
          <ac:spMkLst>
            <pc:docMk/>
            <pc:sldMk cId="1803497046" sldId="285"/>
            <ac:spMk id="2" creationId="{AE2B91C3-5338-1CC9-DCE1-0F2F1EB74CE6}"/>
          </ac:spMkLst>
        </pc:spChg>
        <pc:spChg chg="del">
          <ac:chgData name="Gloria Britez" userId="a13f36f532a843a3" providerId="LiveId" clId="{EAE7E324-556A-4804-AA5F-7B49B76C5B63}" dt="2024-05-02T23:51:03.189" v="6332" actId="478"/>
          <ac:spMkLst>
            <pc:docMk/>
            <pc:sldMk cId="1803497046" sldId="285"/>
            <ac:spMk id="5" creationId="{70757C90-2CCC-9C6F-6DAE-95B0D039D8C2}"/>
          </ac:spMkLst>
        </pc:spChg>
        <pc:spChg chg="add mod">
          <ac:chgData name="Gloria Britez" userId="a13f36f532a843a3" providerId="LiveId" clId="{EAE7E324-556A-4804-AA5F-7B49B76C5B63}" dt="2024-05-02T23:58:32.818" v="6768" actId="1037"/>
          <ac:spMkLst>
            <pc:docMk/>
            <pc:sldMk cId="1803497046" sldId="285"/>
            <ac:spMk id="6" creationId="{65DCA8CD-8C12-C05F-D060-7480C6537F35}"/>
          </ac:spMkLst>
        </pc:spChg>
        <pc:spChg chg="mod">
          <ac:chgData name="Gloria Britez" userId="a13f36f532a843a3" providerId="LiveId" clId="{EAE7E324-556A-4804-AA5F-7B49B76C5B63}" dt="2024-05-02T23:49:10.592" v="6169" actId="14100"/>
          <ac:spMkLst>
            <pc:docMk/>
            <pc:sldMk cId="1803497046" sldId="285"/>
            <ac:spMk id="7" creationId="{25A36DB7-4F38-27F7-BA9F-B864810515C1}"/>
          </ac:spMkLst>
        </pc:spChg>
        <pc:spChg chg="mod">
          <ac:chgData name="Gloria Britez" userId="a13f36f532a843a3" providerId="LiveId" clId="{EAE7E324-556A-4804-AA5F-7B49B76C5B63}" dt="2024-05-02T23:56:12.096" v="6701" actId="20577"/>
          <ac:spMkLst>
            <pc:docMk/>
            <pc:sldMk cId="1803497046" sldId="285"/>
            <ac:spMk id="8" creationId="{F48B6D1D-E528-7AF6-4CAE-052F3B4878BD}"/>
          </ac:spMkLst>
        </pc:spChg>
        <pc:spChg chg="mod">
          <ac:chgData name="Gloria Britez" userId="a13f36f532a843a3" providerId="LiveId" clId="{EAE7E324-556A-4804-AA5F-7B49B76C5B63}" dt="2024-05-02T23:56:44.033" v="6720" actId="6549"/>
          <ac:spMkLst>
            <pc:docMk/>
            <pc:sldMk cId="1803497046" sldId="285"/>
            <ac:spMk id="26" creationId="{CC622794-7463-418B-0CF7-89B793CB808C}"/>
          </ac:spMkLst>
        </pc:spChg>
        <pc:spChg chg="mod">
          <ac:chgData name="Gloria Britez" userId="a13f36f532a843a3" providerId="LiveId" clId="{EAE7E324-556A-4804-AA5F-7B49B76C5B63}" dt="2024-05-02T23:55:11.212" v="6660" actId="20577"/>
          <ac:spMkLst>
            <pc:docMk/>
            <pc:sldMk cId="1803497046" sldId="285"/>
            <ac:spMk id="28" creationId="{AD76E7D3-0C77-09B4-CA22-25E685A7D128}"/>
          </ac:spMkLst>
        </pc:spChg>
      </pc:sldChg>
      <pc:sldMasterChg chg="modTransition modSldLayout">
        <pc:chgData name="Gloria Britez" userId="a13f36f532a843a3" providerId="LiveId" clId="{EAE7E324-556A-4804-AA5F-7B49B76C5B63}" dt="2024-04-25T11:34:43.139" v="4673"/>
        <pc:sldMasterMkLst>
          <pc:docMk/>
          <pc:sldMasterMk cId="32180475" sldId="2147483708"/>
        </pc:sldMasterMkLst>
        <pc:sldLayoutChg chg="modTransition">
          <pc:chgData name="Gloria Britez" userId="a13f36f532a843a3" providerId="LiveId" clId="{EAE7E324-556A-4804-AA5F-7B49B76C5B63}" dt="2024-04-25T11:34:43.139" v="4673"/>
          <pc:sldLayoutMkLst>
            <pc:docMk/>
            <pc:sldMasterMk cId="32180475" sldId="2147483708"/>
            <pc:sldLayoutMk cId="2036079817" sldId="2147483709"/>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2065284844" sldId="2147483710"/>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228432818" sldId="2147483711"/>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1155199485" sldId="2147483712"/>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2821652359" sldId="2147483713"/>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1824022448" sldId="2147483714"/>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652941943" sldId="2147483715"/>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3980377049" sldId="2147483716"/>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2959761708" sldId="2147483717"/>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772450460" sldId="2147483718"/>
          </pc:sldLayoutMkLst>
        </pc:sldLayoutChg>
        <pc:sldLayoutChg chg="modTransition">
          <pc:chgData name="Gloria Britez" userId="a13f36f532a843a3" providerId="LiveId" clId="{EAE7E324-556A-4804-AA5F-7B49B76C5B63}" dt="2024-04-25T11:34:43.139" v="4673"/>
          <pc:sldLayoutMkLst>
            <pc:docMk/>
            <pc:sldMasterMk cId="32180475" sldId="2147483708"/>
            <pc:sldLayoutMk cId="3598447926" sldId="21474837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0B579-16AD-4578-A4D4-95197B84F8A8}"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s-PY"/>
        </a:p>
      </dgm:t>
    </dgm:pt>
    <dgm:pt modelId="{11186CBD-20D4-4218-B1B4-2D5011850170}">
      <dgm:prSet phldrT="[Texto]" custT="1"/>
      <dgm:spPr/>
      <dgm:t>
        <a:bodyPr/>
        <a:lstStyle/>
        <a:p>
          <a:pPr algn="ctr"/>
          <a:r>
            <a:rPr lang="es-PY" sz="1800" b="1" dirty="0">
              <a:effectLst>
                <a:outerShdw blurRad="38100" dist="38100" dir="2700000" algn="tl">
                  <a:srgbClr val="000000">
                    <a:alpha val="43137"/>
                  </a:srgbClr>
                </a:outerShdw>
              </a:effectLst>
            </a:rPr>
            <a:t>ESTADIO 1</a:t>
          </a:r>
        </a:p>
        <a:p>
          <a:pPr algn="ctr"/>
          <a:r>
            <a:rPr lang="es-PY" sz="1800" b="1" i="1" dirty="0"/>
            <a:t>1 fármaco</a:t>
          </a:r>
        </a:p>
      </dgm:t>
    </dgm:pt>
    <dgm:pt modelId="{3F49FC28-74F3-47D0-8446-C718CF706548}" type="parTrans" cxnId="{EDB77150-D386-4475-9CC7-E13CC57F74C1}">
      <dgm:prSet/>
      <dgm:spPr/>
      <dgm:t>
        <a:bodyPr/>
        <a:lstStyle/>
        <a:p>
          <a:endParaRPr lang="es-PY" sz="2800"/>
        </a:p>
      </dgm:t>
    </dgm:pt>
    <dgm:pt modelId="{2FB1623B-8BAA-4F59-B967-C5264D957633}" type="sibTrans" cxnId="{EDB77150-D386-4475-9CC7-E13CC57F74C1}">
      <dgm:prSet/>
      <dgm:spPr/>
      <dgm:t>
        <a:bodyPr/>
        <a:lstStyle/>
        <a:p>
          <a:endParaRPr lang="es-PY" sz="2800"/>
        </a:p>
      </dgm:t>
    </dgm:pt>
    <dgm:pt modelId="{6BF263A1-E153-4062-B665-C441253A7C37}">
      <dgm:prSet phldrT="[Texto]" custT="1"/>
      <dgm:spPr/>
      <dgm:t>
        <a:bodyPr/>
        <a:lstStyle/>
        <a:p>
          <a:pPr algn="ctr"/>
          <a:r>
            <a:rPr lang="es-PY" sz="1200" b="1" dirty="0">
              <a:effectLst>
                <a:outerShdw blurRad="38100" dist="38100" dir="2700000" algn="tl">
                  <a:srgbClr val="000000">
                    <a:alpha val="43137"/>
                  </a:srgbClr>
                </a:outerShdw>
              </a:effectLst>
            </a:rPr>
            <a:t>Enalapril o</a:t>
          </a:r>
        </a:p>
      </dgm:t>
    </dgm:pt>
    <dgm:pt modelId="{1BCC9CB5-B920-4E02-9C0E-7239841E33DD}" type="parTrans" cxnId="{40FFC19F-DBFC-47E3-BBFF-11A31D49EEB7}">
      <dgm:prSet/>
      <dgm:spPr/>
      <dgm:t>
        <a:bodyPr/>
        <a:lstStyle/>
        <a:p>
          <a:endParaRPr lang="es-PY" sz="2800"/>
        </a:p>
      </dgm:t>
    </dgm:pt>
    <dgm:pt modelId="{1D555094-3E76-4886-93D6-40A4BDE8A9F6}" type="sibTrans" cxnId="{40FFC19F-DBFC-47E3-BBFF-11A31D49EEB7}">
      <dgm:prSet/>
      <dgm:spPr/>
      <dgm:t>
        <a:bodyPr/>
        <a:lstStyle/>
        <a:p>
          <a:endParaRPr lang="es-PY" sz="2800"/>
        </a:p>
      </dgm:t>
    </dgm:pt>
    <dgm:pt modelId="{8B81A586-ED90-46F0-A39E-2A7FF68630A1}">
      <dgm:prSet phldrT="[Texto]" custT="1"/>
      <dgm:spPr/>
      <dgm:t>
        <a:bodyPr/>
        <a:lstStyle/>
        <a:p>
          <a:pPr algn="ctr"/>
          <a:r>
            <a:rPr lang="es-PY" sz="1200" b="1" dirty="0">
              <a:effectLst>
                <a:outerShdw blurRad="38100" dist="38100" dir="2700000" algn="tl">
                  <a:srgbClr val="000000">
                    <a:alpha val="43137"/>
                  </a:srgbClr>
                </a:outerShdw>
              </a:effectLst>
            </a:rPr>
            <a:t>Losartan/Valsartan</a:t>
          </a:r>
        </a:p>
      </dgm:t>
    </dgm:pt>
    <dgm:pt modelId="{DC20F2DF-7302-49D9-B55E-BE684208E921}" type="parTrans" cxnId="{9E8F50A7-A07D-490D-B417-B93ABEC4B4BE}">
      <dgm:prSet/>
      <dgm:spPr/>
      <dgm:t>
        <a:bodyPr/>
        <a:lstStyle/>
        <a:p>
          <a:endParaRPr lang="es-PY" sz="2800"/>
        </a:p>
      </dgm:t>
    </dgm:pt>
    <dgm:pt modelId="{444ABF01-0497-4838-AE09-B1AD83A2CF1B}" type="sibTrans" cxnId="{9E8F50A7-A07D-490D-B417-B93ABEC4B4BE}">
      <dgm:prSet/>
      <dgm:spPr/>
      <dgm:t>
        <a:bodyPr/>
        <a:lstStyle/>
        <a:p>
          <a:endParaRPr lang="es-PY" sz="2800"/>
        </a:p>
      </dgm:t>
    </dgm:pt>
    <dgm:pt modelId="{9DB6CE20-0692-4E8F-8DE7-92C6CA6313EB}">
      <dgm:prSet phldrT="[Texto]" custT="1"/>
      <dgm:spPr/>
      <dgm:t>
        <a:bodyPr/>
        <a:lstStyle/>
        <a:p>
          <a:pPr algn="ctr"/>
          <a:r>
            <a:rPr lang="es-PY" sz="1800" b="1" dirty="0">
              <a:effectLst>
                <a:outerShdw blurRad="38100" dist="38100" dir="2700000" algn="tl">
                  <a:srgbClr val="000000">
                    <a:alpha val="43137"/>
                  </a:srgbClr>
                </a:outerShdw>
              </a:effectLst>
            </a:rPr>
            <a:t>ESTADIO 2</a:t>
          </a:r>
        </a:p>
        <a:p>
          <a:pPr algn="ctr"/>
          <a:r>
            <a:rPr lang="es-PY" sz="1800" b="1" i="1" dirty="0"/>
            <a:t>2 fármacos</a:t>
          </a:r>
        </a:p>
      </dgm:t>
    </dgm:pt>
    <dgm:pt modelId="{2958E3E5-ADC9-47B5-A13B-31A23C87095B}" type="parTrans" cxnId="{9F54DB4A-15DE-433A-8AA9-9D43F1B3822B}">
      <dgm:prSet/>
      <dgm:spPr/>
      <dgm:t>
        <a:bodyPr/>
        <a:lstStyle/>
        <a:p>
          <a:endParaRPr lang="es-PY" sz="2800"/>
        </a:p>
      </dgm:t>
    </dgm:pt>
    <dgm:pt modelId="{0EDF486B-66E4-49C0-A286-376F750DF4E0}" type="sibTrans" cxnId="{9F54DB4A-15DE-433A-8AA9-9D43F1B3822B}">
      <dgm:prSet/>
      <dgm:spPr/>
      <dgm:t>
        <a:bodyPr/>
        <a:lstStyle/>
        <a:p>
          <a:endParaRPr lang="es-PY" sz="2800"/>
        </a:p>
      </dgm:t>
    </dgm:pt>
    <dgm:pt modelId="{C37221B0-D2B9-4D8C-8AAF-F0D6205FD648}">
      <dgm:prSet phldrT="[Texto]" custT="1"/>
      <dgm:spPr/>
      <dgm:t>
        <a:bodyPr/>
        <a:lstStyle/>
        <a:p>
          <a:pPr algn="ctr"/>
          <a:r>
            <a:rPr lang="es-PY" sz="1200" b="1" dirty="0">
              <a:effectLst>
                <a:outerShdw blurRad="38100" dist="38100" dir="2700000" algn="tl">
                  <a:srgbClr val="000000">
                    <a:alpha val="43137"/>
                  </a:srgbClr>
                </a:outerShdw>
              </a:effectLst>
            </a:rPr>
            <a:t>Enalapril, Losartan/Valsartan +</a:t>
          </a:r>
        </a:p>
      </dgm:t>
    </dgm:pt>
    <dgm:pt modelId="{8DBD1162-C7D6-4775-A2B0-09BABC5C0D3C}" type="parTrans" cxnId="{F703C170-A063-443A-9D0B-7720B32C8944}">
      <dgm:prSet/>
      <dgm:spPr/>
      <dgm:t>
        <a:bodyPr/>
        <a:lstStyle/>
        <a:p>
          <a:endParaRPr lang="es-PY" sz="2800"/>
        </a:p>
      </dgm:t>
    </dgm:pt>
    <dgm:pt modelId="{A1CAF308-80F2-4D57-81D5-B394F02D8004}" type="sibTrans" cxnId="{F703C170-A063-443A-9D0B-7720B32C8944}">
      <dgm:prSet/>
      <dgm:spPr/>
      <dgm:t>
        <a:bodyPr/>
        <a:lstStyle/>
        <a:p>
          <a:endParaRPr lang="es-PY" sz="2800"/>
        </a:p>
      </dgm:t>
    </dgm:pt>
    <dgm:pt modelId="{5C6DF461-8DB0-4280-B397-C43F457B21A5}">
      <dgm:prSet phldrT="[Texto]" custT="1"/>
      <dgm:spPr/>
      <dgm:t>
        <a:bodyPr/>
        <a:lstStyle/>
        <a:p>
          <a:pPr algn="ctr"/>
          <a:r>
            <a:rPr lang="es-PY" sz="1800" b="1" dirty="0">
              <a:effectLst>
                <a:outerShdw blurRad="38100" dist="38100" dir="2700000" algn="tl">
                  <a:srgbClr val="000000">
                    <a:alpha val="43137"/>
                  </a:srgbClr>
                </a:outerShdw>
              </a:effectLst>
            </a:rPr>
            <a:t>ESTADIO 3</a:t>
          </a:r>
        </a:p>
        <a:p>
          <a:pPr algn="ctr"/>
          <a:r>
            <a:rPr lang="es-PY" sz="1800" b="1" i="1" dirty="0">
              <a:effectLst>
                <a:outerShdw blurRad="38100" dist="38100" dir="2700000" algn="tl">
                  <a:srgbClr val="000000">
                    <a:alpha val="43137"/>
                  </a:srgbClr>
                </a:outerShdw>
              </a:effectLst>
            </a:rPr>
            <a:t>3 fármacos</a:t>
          </a:r>
        </a:p>
        <a:p>
          <a:pPr algn="ctr"/>
          <a:r>
            <a:rPr lang="es-PY" sz="1200" b="1" dirty="0">
              <a:effectLst>
                <a:outerShdw blurRad="38100" dist="38100" dir="2700000" algn="tl">
                  <a:srgbClr val="000000">
                    <a:alpha val="43137"/>
                  </a:srgbClr>
                </a:outerShdw>
              </a:effectLst>
            </a:rPr>
            <a:t>Enalapril, Losartan/Valsartan +Amlodipina + HCTZ (símil)</a:t>
          </a:r>
          <a:endParaRPr lang="es-PY" sz="1800" b="1" i="1" dirty="0">
            <a:effectLst>
              <a:outerShdw blurRad="38100" dist="38100" dir="2700000" algn="tl">
                <a:srgbClr val="000000">
                  <a:alpha val="43137"/>
                </a:srgbClr>
              </a:outerShdw>
            </a:effectLst>
          </a:endParaRPr>
        </a:p>
      </dgm:t>
    </dgm:pt>
    <dgm:pt modelId="{32BBA2A7-4C85-4127-9F3F-D8D7D73420F2}" type="parTrans" cxnId="{1956E024-19CA-450E-A3C7-083BE92D751B}">
      <dgm:prSet/>
      <dgm:spPr/>
      <dgm:t>
        <a:bodyPr/>
        <a:lstStyle/>
        <a:p>
          <a:endParaRPr lang="es-PY" sz="2800"/>
        </a:p>
      </dgm:t>
    </dgm:pt>
    <dgm:pt modelId="{640C2C56-8FC7-4054-9CB6-12D973FEBD99}" type="sibTrans" cxnId="{1956E024-19CA-450E-A3C7-083BE92D751B}">
      <dgm:prSet/>
      <dgm:spPr/>
      <dgm:t>
        <a:bodyPr/>
        <a:lstStyle/>
        <a:p>
          <a:endParaRPr lang="es-PY" sz="2800"/>
        </a:p>
      </dgm:t>
    </dgm:pt>
    <dgm:pt modelId="{762AD31D-093B-410A-9D6A-1FE2C1E5475D}">
      <dgm:prSet phldrT="[Texto]" custT="1"/>
      <dgm:spPr/>
      <dgm:t>
        <a:bodyPr/>
        <a:lstStyle/>
        <a:p>
          <a:pPr algn="ctr"/>
          <a:r>
            <a:rPr lang="es-PY" sz="1200" b="1" dirty="0">
              <a:effectLst>
                <a:outerShdw blurRad="38100" dist="38100" dir="2700000" algn="tl">
                  <a:srgbClr val="000000">
                    <a:alpha val="43137"/>
                  </a:srgbClr>
                </a:outerShdw>
              </a:effectLst>
            </a:rPr>
            <a:t>Amlodipina </a:t>
          </a:r>
        </a:p>
      </dgm:t>
    </dgm:pt>
    <dgm:pt modelId="{2405E728-FF98-4242-9A3D-C12CEFD07C43}" type="parTrans" cxnId="{93FF34FD-1EFD-48DF-8607-C166A55401B4}">
      <dgm:prSet/>
      <dgm:spPr/>
      <dgm:t>
        <a:bodyPr/>
        <a:lstStyle/>
        <a:p>
          <a:endParaRPr lang="es-PY" sz="2800"/>
        </a:p>
      </dgm:t>
    </dgm:pt>
    <dgm:pt modelId="{45D340D0-3839-4705-9583-7909991BBEB3}" type="sibTrans" cxnId="{93FF34FD-1EFD-48DF-8607-C166A55401B4}">
      <dgm:prSet/>
      <dgm:spPr/>
      <dgm:t>
        <a:bodyPr/>
        <a:lstStyle/>
        <a:p>
          <a:endParaRPr lang="es-PY" sz="2800"/>
        </a:p>
      </dgm:t>
    </dgm:pt>
    <dgm:pt modelId="{8BE50BE7-706E-4F8E-82B1-37D47857CF99}" type="pres">
      <dgm:prSet presAssocID="{0810B579-16AD-4578-A4D4-95197B84F8A8}" presName="cycle" presStyleCnt="0">
        <dgm:presLayoutVars>
          <dgm:dir/>
          <dgm:resizeHandles val="exact"/>
        </dgm:presLayoutVars>
      </dgm:prSet>
      <dgm:spPr/>
    </dgm:pt>
    <dgm:pt modelId="{E42A8855-4B03-45EF-BACE-6C3B1990A4EC}" type="pres">
      <dgm:prSet presAssocID="{11186CBD-20D4-4218-B1B4-2D5011850170}" presName="dummy" presStyleCnt="0"/>
      <dgm:spPr/>
    </dgm:pt>
    <dgm:pt modelId="{0CDC141B-0554-4F5F-A493-BC7074D3FA23}" type="pres">
      <dgm:prSet presAssocID="{11186CBD-20D4-4218-B1B4-2D5011850170}" presName="node" presStyleLbl="revTx" presStyleIdx="0" presStyleCnt="3" custScaleX="117637" custScaleY="103629">
        <dgm:presLayoutVars>
          <dgm:bulletEnabled val="1"/>
        </dgm:presLayoutVars>
      </dgm:prSet>
      <dgm:spPr/>
    </dgm:pt>
    <dgm:pt modelId="{B65C6495-51AA-4AB0-A557-176ED4385456}" type="pres">
      <dgm:prSet presAssocID="{2FB1623B-8BAA-4F59-B967-C5264D957633}" presName="sibTrans" presStyleLbl="node1" presStyleIdx="0" presStyleCnt="3"/>
      <dgm:spPr/>
    </dgm:pt>
    <dgm:pt modelId="{EA1300D2-12FE-4222-80FC-35CAD19D23CF}" type="pres">
      <dgm:prSet presAssocID="{9DB6CE20-0692-4E8F-8DE7-92C6CA6313EB}" presName="dummy" presStyleCnt="0"/>
      <dgm:spPr/>
    </dgm:pt>
    <dgm:pt modelId="{E876CA04-58A9-4301-957A-AD0B25337046}" type="pres">
      <dgm:prSet presAssocID="{9DB6CE20-0692-4E8F-8DE7-92C6CA6313EB}" presName="node" presStyleLbl="revTx" presStyleIdx="1" presStyleCnt="3" custScaleX="124785" custScaleY="98813">
        <dgm:presLayoutVars>
          <dgm:bulletEnabled val="1"/>
        </dgm:presLayoutVars>
      </dgm:prSet>
      <dgm:spPr/>
    </dgm:pt>
    <dgm:pt modelId="{3A42E352-9638-4CA0-AFD6-026235EFB5EA}" type="pres">
      <dgm:prSet presAssocID="{0EDF486B-66E4-49C0-A286-376F750DF4E0}" presName="sibTrans" presStyleLbl="node1" presStyleIdx="1" presStyleCnt="3"/>
      <dgm:spPr/>
    </dgm:pt>
    <dgm:pt modelId="{4AAD8BAE-DF62-4CE2-8B40-D4B88DC9FD63}" type="pres">
      <dgm:prSet presAssocID="{5C6DF461-8DB0-4280-B397-C43F457B21A5}" presName="dummy" presStyleCnt="0"/>
      <dgm:spPr/>
    </dgm:pt>
    <dgm:pt modelId="{1BAA2781-F564-402F-8F00-C16CE26CD08F}" type="pres">
      <dgm:prSet presAssocID="{5C6DF461-8DB0-4280-B397-C43F457B21A5}" presName="node" presStyleLbl="revTx" presStyleIdx="2" presStyleCnt="3" custScaleX="119656" custScaleY="103916">
        <dgm:presLayoutVars>
          <dgm:bulletEnabled val="1"/>
        </dgm:presLayoutVars>
      </dgm:prSet>
      <dgm:spPr/>
    </dgm:pt>
    <dgm:pt modelId="{316E6E3B-27D9-4D6E-96BB-1F8C9A8F71D8}" type="pres">
      <dgm:prSet presAssocID="{640C2C56-8FC7-4054-9CB6-12D973FEBD99}" presName="sibTrans" presStyleLbl="node1" presStyleIdx="2" presStyleCnt="3"/>
      <dgm:spPr/>
    </dgm:pt>
  </dgm:ptLst>
  <dgm:cxnLst>
    <dgm:cxn modelId="{1956E024-19CA-450E-A3C7-083BE92D751B}" srcId="{0810B579-16AD-4578-A4D4-95197B84F8A8}" destId="{5C6DF461-8DB0-4280-B397-C43F457B21A5}" srcOrd="2" destOrd="0" parTransId="{32BBA2A7-4C85-4127-9F3F-D8D7D73420F2}" sibTransId="{640C2C56-8FC7-4054-9CB6-12D973FEBD99}"/>
    <dgm:cxn modelId="{2A7D8D64-9EBE-455F-9F6F-6EECDE09097C}" type="presOf" srcId="{C37221B0-D2B9-4D8C-8AAF-F0D6205FD648}" destId="{E876CA04-58A9-4301-957A-AD0B25337046}" srcOrd="0" destOrd="1" presId="urn:microsoft.com/office/officeart/2005/8/layout/cycle1"/>
    <dgm:cxn modelId="{63E27347-2D71-4086-A5D7-8189AA59FED8}" type="presOf" srcId="{9DB6CE20-0692-4E8F-8DE7-92C6CA6313EB}" destId="{E876CA04-58A9-4301-957A-AD0B25337046}" srcOrd="0" destOrd="0" presId="urn:microsoft.com/office/officeart/2005/8/layout/cycle1"/>
    <dgm:cxn modelId="{9F54DB4A-15DE-433A-8AA9-9D43F1B3822B}" srcId="{0810B579-16AD-4578-A4D4-95197B84F8A8}" destId="{9DB6CE20-0692-4E8F-8DE7-92C6CA6313EB}" srcOrd="1" destOrd="0" parTransId="{2958E3E5-ADC9-47B5-A13B-31A23C87095B}" sibTransId="{0EDF486B-66E4-49C0-A286-376F750DF4E0}"/>
    <dgm:cxn modelId="{EDB77150-D386-4475-9CC7-E13CC57F74C1}" srcId="{0810B579-16AD-4578-A4D4-95197B84F8A8}" destId="{11186CBD-20D4-4218-B1B4-2D5011850170}" srcOrd="0" destOrd="0" parTransId="{3F49FC28-74F3-47D0-8446-C718CF706548}" sibTransId="{2FB1623B-8BAA-4F59-B967-C5264D957633}"/>
    <dgm:cxn modelId="{F703C170-A063-443A-9D0B-7720B32C8944}" srcId="{9DB6CE20-0692-4E8F-8DE7-92C6CA6313EB}" destId="{C37221B0-D2B9-4D8C-8AAF-F0D6205FD648}" srcOrd="0" destOrd="0" parTransId="{8DBD1162-C7D6-4775-A2B0-09BABC5C0D3C}" sibTransId="{A1CAF308-80F2-4D57-81D5-B394F02D8004}"/>
    <dgm:cxn modelId="{3DB4FE55-624C-45D3-9028-7DE9B35636D0}" type="presOf" srcId="{2FB1623B-8BAA-4F59-B967-C5264D957633}" destId="{B65C6495-51AA-4AB0-A557-176ED4385456}" srcOrd="0" destOrd="0" presId="urn:microsoft.com/office/officeart/2005/8/layout/cycle1"/>
    <dgm:cxn modelId="{2BFEE884-9ACC-4777-917C-984230993EE7}" type="presOf" srcId="{8B81A586-ED90-46F0-A39E-2A7FF68630A1}" destId="{0CDC141B-0554-4F5F-A493-BC7074D3FA23}" srcOrd="0" destOrd="2" presId="urn:microsoft.com/office/officeart/2005/8/layout/cycle1"/>
    <dgm:cxn modelId="{40FFC19F-DBFC-47E3-BBFF-11A31D49EEB7}" srcId="{11186CBD-20D4-4218-B1B4-2D5011850170}" destId="{6BF263A1-E153-4062-B665-C441253A7C37}" srcOrd="0" destOrd="0" parTransId="{1BCC9CB5-B920-4E02-9C0E-7239841E33DD}" sibTransId="{1D555094-3E76-4886-93D6-40A4BDE8A9F6}"/>
    <dgm:cxn modelId="{0889F5A6-52F1-4F02-9B53-DC271034BBB3}" type="presOf" srcId="{0810B579-16AD-4578-A4D4-95197B84F8A8}" destId="{8BE50BE7-706E-4F8E-82B1-37D47857CF99}" srcOrd="0" destOrd="0" presId="urn:microsoft.com/office/officeart/2005/8/layout/cycle1"/>
    <dgm:cxn modelId="{9E8F50A7-A07D-490D-B417-B93ABEC4B4BE}" srcId="{11186CBD-20D4-4218-B1B4-2D5011850170}" destId="{8B81A586-ED90-46F0-A39E-2A7FF68630A1}" srcOrd="1" destOrd="0" parTransId="{DC20F2DF-7302-49D9-B55E-BE684208E921}" sibTransId="{444ABF01-0497-4838-AE09-B1AD83A2CF1B}"/>
    <dgm:cxn modelId="{6EED25AA-581C-4B16-9608-2C8C6D87E436}" type="presOf" srcId="{762AD31D-093B-410A-9D6A-1FE2C1E5475D}" destId="{E876CA04-58A9-4301-957A-AD0B25337046}" srcOrd="0" destOrd="2" presId="urn:microsoft.com/office/officeart/2005/8/layout/cycle1"/>
    <dgm:cxn modelId="{326016B7-C0D5-438A-B3AA-A16B92C9F524}" type="presOf" srcId="{0EDF486B-66E4-49C0-A286-376F750DF4E0}" destId="{3A42E352-9638-4CA0-AFD6-026235EFB5EA}" srcOrd="0" destOrd="0" presId="urn:microsoft.com/office/officeart/2005/8/layout/cycle1"/>
    <dgm:cxn modelId="{F3DD90BC-1D8A-48DE-A8D0-C712F29C2698}" type="presOf" srcId="{640C2C56-8FC7-4054-9CB6-12D973FEBD99}" destId="{316E6E3B-27D9-4D6E-96BB-1F8C9A8F71D8}" srcOrd="0" destOrd="0" presId="urn:microsoft.com/office/officeart/2005/8/layout/cycle1"/>
    <dgm:cxn modelId="{F0FCA5D8-A74D-4748-A27B-E1DF556F96BC}" type="presOf" srcId="{5C6DF461-8DB0-4280-B397-C43F457B21A5}" destId="{1BAA2781-F564-402F-8F00-C16CE26CD08F}" srcOrd="0" destOrd="0" presId="urn:microsoft.com/office/officeart/2005/8/layout/cycle1"/>
    <dgm:cxn modelId="{D0DF20E4-6AA2-45F2-A221-DB069261D3CD}" type="presOf" srcId="{11186CBD-20D4-4218-B1B4-2D5011850170}" destId="{0CDC141B-0554-4F5F-A493-BC7074D3FA23}" srcOrd="0" destOrd="0" presId="urn:microsoft.com/office/officeart/2005/8/layout/cycle1"/>
    <dgm:cxn modelId="{E645E1FC-FE16-43CD-80B1-14AE9F9EC77B}" type="presOf" srcId="{6BF263A1-E153-4062-B665-C441253A7C37}" destId="{0CDC141B-0554-4F5F-A493-BC7074D3FA23}" srcOrd="0" destOrd="1" presId="urn:microsoft.com/office/officeart/2005/8/layout/cycle1"/>
    <dgm:cxn modelId="{93FF34FD-1EFD-48DF-8607-C166A55401B4}" srcId="{9DB6CE20-0692-4E8F-8DE7-92C6CA6313EB}" destId="{762AD31D-093B-410A-9D6A-1FE2C1E5475D}" srcOrd="1" destOrd="0" parTransId="{2405E728-FF98-4242-9A3D-C12CEFD07C43}" sibTransId="{45D340D0-3839-4705-9583-7909991BBEB3}"/>
    <dgm:cxn modelId="{36379F52-9394-4081-8116-A2D7DCC68268}" type="presParOf" srcId="{8BE50BE7-706E-4F8E-82B1-37D47857CF99}" destId="{E42A8855-4B03-45EF-BACE-6C3B1990A4EC}" srcOrd="0" destOrd="0" presId="urn:microsoft.com/office/officeart/2005/8/layout/cycle1"/>
    <dgm:cxn modelId="{45850CE5-018D-4EC8-93EF-7DF2DF4FF0F8}" type="presParOf" srcId="{8BE50BE7-706E-4F8E-82B1-37D47857CF99}" destId="{0CDC141B-0554-4F5F-A493-BC7074D3FA23}" srcOrd="1" destOrd="0" presId="urn:microsoft.com/office/officeart/2005/8/layout/cycle1"/>
    <dgm:cxn modelId="{A4EB2569-CD3D-4DCA-B6AF-F128EC7E645D}" type="presParOf" srcId="{8BE50BE7-706E-4F8E-82B1-37D47857CF99}" destId="{B65C6495-51AA-4AB0-A557-176ED4385456}" srcOrd="2" destOrd="0" presId="urn:microsoft.com/office/officeart/2005/8/layout/cycle1"/>
    <dgm:cxn modelId="{A03E85C8-6AB6-4110-B4D4-A7E57BF97736}" type="presParOf" srcId="{8BE50BE7-706E-4F8E-82B1-37D47857CF99}" destId="{EA1300D2-12FE-4222-80FC-35CAD19D23CF}" srcOrd="3" destOrd="0" presId="urn:microsoft.com/office/officeart/2005/8/layout/cycle1"/>
    <dgm:cxn modelId="{014C2FC7-D3D1-4312-98CA-0C9D2FDA5145}" type="presParOf" srcId="{8BE50BE7-706E-4F8E-82B1-37D47857CF99}" destId="{E876CA04-58A9-4301-957A-AD0B25337046}" srcOrd="4" destOrd="0" presId="urn:microsoft.com/office/officeart/2005/8/layout/cycle1"/>
    <dgm:cxn modelId="{8BF5D4E0-F4BC-41BB-8AF3-47A2E68A054E}" type="presParOf" srcId="{8BE50BE7-706E-4F8E-82B1-37D47857CF99}" destId="{3A42E352-9638-4CA0-AFD6-026235EFB5EA}" srcOrd="5" destOrd="0" presId="urn:microsoft.com/office/officeart/2005/8/layout/cycle1"/>
    <dgm:cxn modelId="{761CE638-64AF-4DD3-9BC8-454E21C4FA5F}" type="presParOf" srcId="{8BE50BE7-706E-4F8E-82B1-37D47857CF99}" destId="{4AAD8BAE-DF62-4CE2-8B40-D4B88DC9FD63}" srcOrd="6" destOrd="0" presId="urn:microsoft.com/office/officeart/2005/8/layout/cycle1"/>
    <dgm:cxn modelId="{8D30BE8D-3C06-4421-8CF7-FEC0330C238B}" type="presParOf" srcId="{8BE50BE7-706E-4F8E-82B1-37D47857CF99}" destId="{1BAA2781-F564-402F-8F00-C16CE26CD08F}" srcOrd="7" destOrd="0" presId="urn:microsoft.com/office/officeart/2005/8/layout/cycle1"/>
    <dgm:cxn modelId="{AB259864-B2B4-4ADF-81C6-2A0F9B40AAAF}" type="presParOf" srcId="{8BE50BE7-706E-4F8E-82B1-37D47857CF99}" destId="{316E6E3B-27D9-4D6E-96BB-1F8C9A8F71D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C141B-0554-4F5F-A493-BC7074D3FA23}">
      <dsp:nvSpPr>
        <dsp:cNvPr id="0" name=""/>
        <dsp:cNvSpPr/>
      </dsp:nvSpPr>
      <dsp:spPr>
        <a:xfrm>
          <a:off x="1906221" y="291713"/>
          <a:ext cx="1403793" cy="1236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Y" sz="1800" b="1" kern="1200" dirty="0">
              <a:effectLst>
                <a:outerShdw blurRad="38100" dist="38100" dir="2700000" algn="tl">
                  <a:srgbClr val="000000">
                    <a:alpha val="43137"/>
                  </a:srgbClr>
                </a:outerShdw>
              </a:effectLst>
            </a:rPr>
            <a:t>ESTADIO 1</a:t>
          </a:r>
        </a:p>
        <a:p>
          <a:pPr marL="0" lvl="0" indent="0" algn="ctr" defTabSz="800100">
            <a:lnSpc>
              <a:spcPct val="90000"/>
            </a:lnSpc>
            <a:spcBef>
              <a:spcPct val="0"/>
            </a:spcBef>
            <a:spcAft>
              <a:spcPct val="35000"/>
            </a:spcAft>
            <a:buNone/>
          </a:pPr>
          <a:r>
            <a:rPr lang="es-PY" sz="1800" b="1" i="1" kern="1200" dirty="0"/>
            <a:t>1 fármaco</a:t>
          </a:r>
        </a:p>
        <a:p>
          <a:pPr marL="114300" lvl="1" indent="-114300" algn="ctr" defTabSz="533400">
            <a:lnSpc>
              <a:spcPct val="90000"/>
            </a:lnSpc>
            <a:spcBef>
              <a:spcPct val="0"/>
            </a:spcBef>
            <a:spcAft>
              <a:spcPct val="15000"/>
            </a:spcAft>
            <a:buChar char="•"/>
          </a:pPr>
          <a:r>
            <a:rPr lang="es-PY" sz="1200" b="1" kern="1200" dirty="0">
              <a:effectLst>
                <a:outerShdw blurRad="38100" dist="38100" dir="2700000" algn="tl">
                  <a:srgbClr val="000000">
                    <a:alpha val="43137"/>
                  </a:srgbClr>
                </a:outerShdw>
              </a:effectLst>
            </a:rPr>
            <a:t>Enalapril o</a:t>
          </a:r>
        </a:p>
        <a:p>
          <a:pPr marL="114300" lvl="1" indent="-114300" algn="ctr" defTabSz="533400">
            <a:lnSpc>
              <a:spcPct val="90000"/>
            </a:lnSpc>
            <a:spcBef>
              <a:spcPct val="0"/>
            </a:spcBef>
            <a:spcAft>
              <a:spcPct val="15000"/>
            </a:spcAft>
            <a:buChar char="•"/>
          </a:pPr>
          <a:r>
            <a:rPr lang="es-PY" sz="1200" b="1" kern="1200" dirty="0">
              <a:effectLst>
                <a:outerShdw blurRad="38100" dist="38100" dir="2700000" algn="tl">
                  <a:srgbClr val="000000">
                    <a:alpha val="43137"/>
                  </a:srgbClr>
                </a:outerShdw>
              </a:effectLst>
            </a:rPr>
            <a:t>Losartan/Valsartan</a:t>
          </a:r>
        </a:p>
      </dsp:txBody>
      <dsp:txXfrm>
        <a:off x="1906221" y="291713"/>
        <a:ext cx="1403793" cy="1236632"/>
      </dsp:txXfrm>
    </dsp:sp>
    <dsp:sp modelId="{B65C6495-51AA-4AB0-A557-176ED4385456}">
      <dsp:nvSpPr>
        <dsp:cNvPr id="0" name=""/>
        <dsp:cNvSpPr/>
      </dsp:nvSpPr>
      <dsp:spPr>
        <a:xfrm>
          <a:off x="195590" y="79051"/>
          <a:ext cx="2819731" cy="2819731"/>
        </a:xfrm>
        <a:prstGeom prst="circularArrow">
          <a:avLst>
            <a:gd name="adj1" fmla="val 8253"/>
            <a:gd name="adj2" fmla="val 576463"/>
            <a:gd name="adj3" fmla="val 2422209"/>
            <a:gd name="adj4" fmla="val 117097"/>
            <a:gd name="adj5" fmla="val 9628"/>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6CA04-58A9-4301-957A-AD0B25337046}">
      <dsp:nvSpPr>
        <dsp:cNvPr id="0" name=""/>
        <dsp:cNvSpPr/>
      </dsp:nvSpPr>
      <dsp:spPr>
        <a:xfrm>
          <a:off x="860909" y="2057111"/>
          <a:ext cx="1489092" cy="117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Y" sz="1800" b="1" kern="1200" dirty="0">
              <a:effectLst>
                <a:outerShdw blurRad="38100" dist="38100" dir="2700000" algn="tl">
                  <a:srgbClr val="000000">
                    <a:alpha val="43137"/>
                  </a:srgbClr>
                </a:outerShdw>
              </a:effectLst>
            </a:rPr>
            <a:t>ESTADIO 2</a:t>
          </a:r>
        </a:p>
        <a:p>
          <a:pPr marL="0" lvl="0" indent="0" algn="ctr" defTabSz="800100">
            <a:lnSpc>
              <a:spcPct val="90000"/>
            </a:lnSpc>
            <a:spcBef>
              <a:spcPct val="0"/>
            </a:spcBef>
            <a:spcAft>
              <a:spcPct val="35000"/>
            </a:spcAft>
            <a:buNone/>
          </a:pPr>
          <a:r>
            <a:rPr lang="es-PY" sz="1800" b="1" i="1" kern="1200" dirty="0"/>
            <a:t>2 fármacos</a:t>
          </a:r>
        </a:p>
        <a:p>
          <a:pPr marL="114300" lvl="1" indent="-114300" algn="ctr" defTabSz="533400">
            <a:lnSpc>
              <a:spcPct val="90000"/>
            </a:lnSpc>
            <a:spcBef>
              <a:spcPct val="0"/>
            </a:spcBef>
            <a:spcAft>
              <a:spcPct val="15000"/>
            </a:spcAft>
            <a:buChar char="•"/>
          </a:pPr>
          <a:r>
            <a:rPr lang="es-PY" sz="1200" b="1" kern="1200" dirty="0">
              <a:effectLst>
                <a:outerShdw blurRad="38100" dist="38100" dir="2700000" algn="tl">
                  <a:srgbClr val="000000">
                    <a:alpha val="43137"/>
                  </a:srgbClr>
                </a:outerShdw>
              </a:effectLst>
            </a:rPr>
            <a:t>Enalapril, Losartan/Valsartan +</a:t>
          </a:r>
        </a:p>
        <a:p>
          <a:pPr marL="114300" lvl="1" indent="-114300" algn="ctr" defTabSz="533400">
            <a:lnSpc>
              <a:spcPct val="90000"/>
            </a:lnSpc>
            <a:spcBef>
              <a:spcPct val="0"/>
            </a:spcBef>
            <a:spcAft>
              <a:spcPct val="15000"/>
            </a:spcAft>
            <a:buChar char="•"/>
          </a:pPr>
          <a:r>
            <a:rPr lang="es-PY" sz="1200" b="1" kern="1200" dirty="0">
              <a:effectLst>
                <a:outerShdw blurRad="38100" dist="38100" dir="2700000" algn="tl">
                  <a:srgbClr val="000000">
                    <a:alpha val="43137"/>
                  </a:srgbClr>
                </a:outerShdw>
              </a:effectLst>
            </a:rPr>
            <a:t>Amlodipina </a:t>
          </a:r>
        </a:p>
      </dsp:txBody>
      <dsp:txXfrm>
        <a:off x="860909" y="2057111"/>
        <a:ext cx="1489092" cy="1179161"/>
      </dsp:txXfrm>
    </dsp:sp>
    <dsp:sp modelId="{3A42E352-9638-4CA0-AFD6-026235EFB5EA}">
      <dsp:nvSpPr>
        <dsp:cNvPr id="0" name=""/>
        <dsp:cNvSpPr/>
      </dsp:nvSpPr>
      <dsp:spPr>
        <a:xfrm>
          <a:off x="195590" y="79051"/>
          <a:ext cx="2819731" cy="2819731"/>
        </a:xfrm>
        <a:prstGeom prst="circularArrow">
          <a:avLst>
            <a:gd name="adj1" fmla="val 8253"/>
            <a:gd name="adj2" fmla="val 576463"/>
            <a:gd name="adj3" fmla="val 10101353"/>
            <a:gd name="adj4" fmla="val 7801328"/>
            <a:gd name="adj5" fmla="val 9628"/>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A2781-F564-402F-8F00-C16CE26CD08F}">
      <dsp:nvSpPr>
        <dsp:cNvPr id="0" name=""/>
        <dsp:cNvSpPr/>
      </dsp:nvSpPr>
      <dsp:spPr>
        <a:xfrm>
          <a:off x="-111150" y="290001"/>
          <a:ext cx="1427886" cy="1240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PY" sz="1800" b="1" kern="1200" dirty="0">
              <a:effectLst>
                <a:outerShdw blurRad="38100" dist="38100" dir="2700000" algn="tl">
                  <a:srgbClr val="000000">
                    <a:alpha val="43137"/>
                  </a:srgbClr>
                </a:outerShdw>
              </a:effectLst>
            </a:rPr>
            <a:t>ESTADIO 3</a:t>
          </a:r>
        </a:p>
        <a:p>
          <a:pPr marL="0" lvl="0" indent="0" algn="ctr" defTabSz="800100">
            <a:lnSpc>
              <a:spcPct val="90000"/>
            </a:lnSpc>
            <a:spcBef>
              <a:spcPct val="0"/>
            </a:spcBef>
            <a:spcAft>
              <a:spcPct val="35000"/>
            </a:spcAft>
            <a:buNone/>
          </a:pPr>
          <a:r>
            <a:rPr lang="es-PY" sz="1800" b="1" i="1" kern="1200" dirty="0">
              <a:effectLst>
                <a:outerShdw blurRad="38100" dist="38100" dir="2700000" algn="tl">
                  <a:srgbClr val="000000">
                    <a:alpha val="43137"/>
                  </a:srgbClr>
                </a:outerShdw>
              </a:effectLst>
            </a:rPr>
            <a:t>3 fármacos</a:t>
          </a:r>
        </a:p>
        <a:p>
          <a:pPr marL="0" lvl="0" indent="0" algn="ctr" defTabSz="800100">
            <a:lnSpc>
              <a:spcPct val="90000"/>
            </a:lnSpc>
            <a:spcBef>
              <a:spcPct val="0"/>
            </a:spcBef>
            <a:spcAft>
              <a:spcPct val="35000"/>
            </a:spcAft>
            <a:buNone/>
          </a:pPr>
          <a:r>
            <a:rPr lang="es-PY" sz="1200" b="1" kern="1200" dirty="0">
              <a:effectLst>
                <a:outerShdw blurRad="38100" dist="38100" dir="2700000" algn="tl">
                  <a:srgbClr val="000000">
                    <a:alpha val="43137"/>
                  </a:srgbClr>
                </a:outerShdw>
              </a:effectLst>
            </a:rPr>
            <a:t>Enalapril, Losartan/Valsartan +Amlodipina + HCTZ (símil)</a:t>
          </a:r>
          <a:endParaRPr lang="es-PY" sz="1800" b="1" i="1" kern="1200" dirty="0">
            <a:effectLst>
              <a:outerShdw blurRad="38100" dist="38100" dir="2700000" algn="tl">
                <a:srgbClr val="000000">
                  <a:alpha val="43137"/>
                </a:srgbClr>
              </a:outerShdw>
            </a:effectLst>
          </a:endParaRPr>
        </a:p>
      </dsp:txBody>
      <dsp:txXfrm>
        <a:off x="-111150" y="290001"/>
        <a:ext cx="1427886" cy="1240057"/>
      </dsp:txXfrm>
    </dsp:sp>
    <dsp:sp modelId="{316E6E3B-27D9-4D6E-96BB-1F8C9A8F71D8}">
      <dsp:nvSpPr>
        <dsp:cNvPr id="0" name=""/>
        <dsp:cNvSpPr/>
      </dsp:nvSpPr>
      <dsp:spPr>
        <a:xfrm>
          <a:off x="195590" y="79051"/>
          <a:ext cx="2819731" cy="2819731"/>
        </a:xfrm>
        <a:prstGeom prst="circularArrow">
          <a:avLst>
            <a:gd name="adj1" fmla="val 8253"/>
            <a:gd name="adj2" fmla="val 576463"/>
            <a:gd name="adj3" fmla="val 16526955"/>
            <a:gd name="adj4" fmla="val 15333571"/>
            <a:gd name="adj5" fmla="val 9628"/>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788B2-1F0C-40B3-BB10-5CE283AFE18F}" type="datetimeFigureOut">
              <a:rPr lang="es-PY" smtClean="0"/>
              <a:t>25/4/2024</a:t>
            </a:fld>
            <a:endParaRPr lang="es-PY"/>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2C01F-E0F4-42FA-89AE-A805679EE4BA}" type="slidenum">
              <a:rPr lang="es-PY" smtClean="0"/>
              <a:t>‹Nº›</a:t>
            </a:fld>
            <a:endParaRPr lang="es-PY"/>
          </a:p>
        </p:txBody>
      </p:sp>
    </p:spTree>
    <p:extLst>
      <p:ext uri="{BB962C8B-B14F-4D97-AF65-F5344CB8AC3E}">
        <p14:creationId xmlns:p14="http://schemas.microsoft.com/office/powerpoint/2010/main" val="358855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A los pacientes con HTA y ECV documentada, como también la enfermedad ateromatosa asintomática detectada en pruebas de imágenes, diabetes mellitus tipo 1 o 2, HTA de grado 3 o enfermedad renal crónica (ERC) (fases 3-5), se los considera con riesgo CV muy alto (≥ 10% de mortalidad por ECV) o alto (5-10% de mortalidad por ECV). Estos pacientes no requieren una estimación formal del RCV para determinar la necesidad de tratamiento de la HTA y de otros factores de RCV. El calculador de riesgo, también válido para ser utilizado, es la Calculadora de Riesgo Cardiovascular HEARTS de las Américas, de la Organización Panamericana de la Salud (OPS): https://www.paho.org/es/hearts-americas/ </a:t>
            </a:r>
            <a:r>
              <a:rPr lang="es-ES" b="1" dirty="0" err="1"/>
              <a:t>calculadora-riesgo-cardiovascular#CVD</a:t>
            </a:r>
            <a:endParaRPr lang="es-PY" b="1" dirty="0"/>
          </a:p>
        </p:txBody>
      </p:sp>
      <p:sp>
        <p:nvSpPr>
          <p:cNvPr id="4" name="Marcador de número de diapositiva 3"/>
          <p:cNvSpPr>
            <a:spLocks noGrp="1"/>
          </p:cNvSpPr>
          <p:nvPr>
            <p:ph type="sldNum" sz="quarter" idx="5"/>
          </p:nvPr>
        </p:nvSpPr>
        <p:spPr/>
        <p:txBody>
          <a:bodyPr/>
          <a:lstStyle/>
          <a:p>
            <a:fld id="{B822C01F-E0F4-42FA-89AE-A805679EE4BA}" type="slidenum">
              <a:rPr lang="es-PY" smtClean="0"/>
              <a:t>10</a:t>
            </a:fld>
            <a:endParaRPr lang="es-PY"/>
          </a:p>
        </p:txBody>
      </p:sp>
    </p:spTree>
    <p:extLst>
      <p:ext uri="{BB962C8B-B14F-4D97-AF65-F5344CB8AC3E}">
        <p14:creationId xmlns:p14="http://schemas.microsoft.com/office/powerpoint/2010/main" val="228075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B822C01F-E0F4-42FA-89AE-A805679EE4BA}" type="slidenum">
              <a:rPr lang="es-PY" smtClean="0"/>
              <a:t>11</a:t>
            </a:fld>
            <a:endParaRPr lang="es-PY"/>
          </a:p>
        </p:txBody>
      </p:sp>
    </p:spTree>
    <p:extLst>
      <p:ext uri="{BB962C8B-B14F-4D97-AF65-F5344CB8AC3E}">
        <p14:creationId xmlns:p14="http://schemas.microsoft.com/office/powerpoint/2010/main" val="299054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45" y="589241"/>
            <a:ext cx="4080510" cy="1253490"/>
          </a:xfrm>
        </p:spPr>
        <p:txBody>
          <a:bodyPr anchor="b"/>
          <a:lstStyle>
            <a:lvl1pPr algn="ctr">
              <a:defRPr sz="315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00075" y="1891070"/>
            <a:ext cx="3600450" cy="869275"/>
          </a:xfrm>
        </p:spPr>
        <p:txBody>
          <a:bodyPr/>
          <a:lstStyle>
            <a:lvl1pPr marL="0" indent="0" algn="ctr">
              <a:buNone/>
              <a:defRPr sz="1260"/>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3611E0F-FF10-4517-96FD-D2C05E93FF1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203607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611E0F-FF10-4517-96FD-D2C05E93FF1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772450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35430" y="191691"/>
            <a:ext cx="1035129" cy="305121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30041" y="191691"/>
            <a:ext cx="3045381" cy="305121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611E0F-FF10-4517-96FD-D2C05E93FF1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3598447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3611E0F-FF10-4517-96FD-D2C05E93FF1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2065284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27541" y="897613"/>
            <a:ext cx="4140518" cy="1497687"/>
          </a:xfrm>
        </p:spPr>
        <p:txBody>
          <a:bodyPr anchor="b"/>
          <a:lstStyle>
            <a:lvl1pPr>
              <a:defRPr sz="315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7541" y="2409469"/>
            <a:ext cx="4140518" cy="787598"/>
          </a:xfrm>
        </p:spPr>
        <p:txBody>
          <a:bodyPr/>
          <a:lstStyle>
            <a:lvl1pPr marL="0" indent="0">
              <a:buNone/>
              <a:defRPr sz="1260">
                <a:solidFill>
                  <a:schemeClr val="tx1"/>
                </a:solidFill>
              </a:defRPr>
            </a:lvl1pPr>
            <a:lvl2pPr marL="240030" indent="0">
              <a:buNone/>
              <a:defRPr sz="1050">
                <a:solidFill>
                  <a:schemeClr val="tx1">
                    <a:tint val="75000"/>
                  </a:schemeClr>
                </a:solidFill>
              </a:defRPr>
            </a:lvl2pPr>
            <a:lvl3pPr marL="480060" indent="0">
              <a:buNone/>
              <a:defRPr sz="945">
                <a:solidFill>
                  <a:schemeClr val="tx1">
                    <a:tint val="75000"/>
                  </a:schemeClr>
                </a:solidFill>
              </a:defRPr>
            </a:lvl3pPr>
            <a:lvl4pPr marL="720090" indent="0">
              <a:buNone/>
              <a:defRPr sz="840">
                <a:solidFill>
                  <a:schemeClr val="tx1">
                    <a:tint val="75000"/>
                  </a:schemeClr>
                </a:solidFill>
              </a:defRPr>
            </a:lvl4pPr>
            <a:lvl5pPr marL="960120" indent="0">
              <a:buNone/>
              <a:defRPr sz="840">
                <a:solidFill>
                  <a:schemeClr val="tx1">
                    <a:tint val="75000"/>
                  </a:schemeClr>
                </a:solidFill>
              </a:defRPr>
            </a:lvl5pPr>
            <a:lvl6pPr marL="1200150" indent="0">
              <a:buNone/>
              <a:defRPr sz="840">
                <a:solidFill>
                  <a:schemeClr val="tx1">
                    <a:tint val="75000"/>
                  </a:schemeClr>
                </a:solidFill>
              </a:defRPr>
            </a:lvl6pPr>
            <a:lvl7pPr marL="1440180" indent="0">
              <a:buNone/>
              <a:defRPr sz="840">
                <a:solidFill>
                  <a:schemeClr val="tx1">
                    <a:tint val="75000"/>
                  </a:schemeClr>
                </a:solidFill>
              </a:defRPr>
            </a:lvl7pPr>
            <a:lvl8pPr marL="1680210" indent="0">
              <a:buNone/>
              <a:defRPr sz="840">
                <a:solidFill>
                  <a:schemeClr val="tx1">
                    <a:tint val="75000"/>
                  </a:schemeClr>
                </a:solidFill>
              </a:defRPr>
            </a:lvl8pPr>
            <a:lvl9pPr marL="1920240" indent="0">
              <a:buNone/>
              <a:defRPr sz="84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3611E0F-FF10-4517-96FD-D2C05E93FF18}"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228432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30041" y="958453"/>
            <a:ext cx="2040255" cy="228445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430304" y="958453"/>
            <a:ext cx="2040255" cy="228445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3611E0F-FF10-4517-96FD-D2C05E93FF1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1155199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30666" y="191691"/>
            <a:ext cx="4140518" cy="69592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30667" y="882610"/>
            <a:ext cx="2030879"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s-ES"/>
              <a:t>Editar el estilo de texto del patrón</a:t>
            </a:r>
          </a:p>
        </p:txBody>
      </p:sp>
      <p:sp>
        <p:nvSpPr>
          <p:cNvPr id="4" name="Content Placeholder 3"/>
          <p:cNvSpPr>
            <a:spLocks noGrp="1"/>
          </p:cNvSpPr>
          <p:nvPr>
            <p:ph sz="half" idx="2"/>
          </p:nvPr>
        </p:nvSpPr>
        <p:spPr>
          <a:xfrm>
            <a:off x="330667" y="1315164"/>
            <a:ext cx="2030879" cy="193440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430304" y="882610"/>
            <a:ext cx="2040880"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s-ES"/>
              <a:t>Editar el estilo de texto del patrón</a:t>
            </a:r>
          </a:p>
        </p:txBody>
      </p:sp>
      <p:sp>
        <p:nvSpPr>
          <p:cNvPr id="6" name="Content Placeholder 5"/>
          <p:cNvSpPr>
            <a:spLocks noGrp="1"/>
          </p:cNvSpPr>
          <p:nvPr>
            <p:ph sz="quarter" idx="4"/>
          </p:nvPr>
        </p:nvSpPr>
        <p:spPr>
          <a:xfrm>
            <a:off x="2430304" y="1315164"/>
            <a:ext cx="2040880" cy="193440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3611E0F-FF10-4517-96FD-D2C05E93FF18}"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282165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3611E0F-FF10-4517-96FD-D2C05E93FF18}"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182402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11E0F-FF10-4517-96FD-D2C05E93FF18}"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652941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30667" y="240030"/>
            <a:ext cx="1548318" cy="840105"/>
          </a:xfrm>
        </p:spPr>
        <p:txBody>
          <a:bodyPr anchor="b"/>
          <a:lstStyle>
            <a:lvl1pPr>
              <a:defRPr sz="168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040880" y="518399"/>
            <a:ext cx="2430304" cy="2558653"/>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30667" y="1080135"/>
            <a:ext cx="1548318"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s-ES"/>
              <a:t>Editar el estilo de texto del patrón</a:t>
            </a:r>
          </a:p>
        </p:txBody>
      </p:sp>
      <p:sp>
        <p:nvSpPr>
          <p:cNvPr id="5" name="Date Placeholder 4"/>
          <p:cNvSpPr>
            <a:spLocks noGrp="1"/>
          </p:cNvSpPr>
          <p:nvPr>
            <p:ph type="dt" sz="half" idx="10"/>
          </p:nvPr>
        </p:nvSpPr>
        <p:spPr/>
        <p:txBody>
          <a:bodyPr/>
          <a:lstStyle/>
          <a:p>
            <a:fld id="{33611E0F-FF10-4517-96FD-D2C05E93FF1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398037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30667" y="240030"/>
            <a:ext cx="1548318" cy="840105"/>
          </a:xfrm>
        </p:spPr>
        <p:txBody>
          <a:bodyPr anchor="b"/>
          <a:lstStyle>
            <a:lvl1pPr>
              <a:defRPr sz="168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040880" y="518399"/>
            <a:ext cx="2430304" cy="2558653"/>
          </a:xfrm>
        </p:spPr>
        <p:txBody>
          <a:bodyPr anchor="t"/>
          <a:lstStyle>
            <a:lvl1pPr marL="0" indent="0">
              <a:buNone/>
              <a:defRPr sz="1680"/>
            </a:lvl1pPr>
            <a:lvl2pPr marL="240030" indent="0">
              <a:buNone/>
              <a:defRPr sz="1470"/>
            </a:lvl2pPr>
            <a:lvl3pPr marL="480060" indent="0">
              <a:buNone/>
              <a:defRPr sz="1260"/>
            </a:lvl3pPr>
            <a:lvl4pPr marL="720090" indent="0">
              <a:buNone/>
              <a:defRPr sz="1050"/>
            </a:lvl4pPr>
            <a:lvl5pPr marL="960120" indent="0">
              <a:buNone/>
              <a:defRPr sz="1050"/>
            </a:lvl5pPr>
            <a:lvl6pPr marL="1200150" indent="0">
              <a:buNone/>
              <a:defRPr sz="1050"/>
            </a:lvl6pPr>
            <a:lvl7pPr marL="1440180" indent="0">
              <a:buNone/>
              <a:defRPr sz="1050"/>
            </a:lvl7pPr>
            <a:lvl8pPr marL="1680210" indent="0">
              <a:buNone/>
              <a:defRPr sz="1050"/>
            </a:lvl8pPr>
            <a:lvl9pPr marL="1920240" indent="0">
              <a:buNone/>
              <a:defRPr sz="105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30667" y="1080135"/>
            <a:ext cx="1548318"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s-ES"/>
              <a:t>Editar el estilo de texto del patrón</a:t>
            </a:r>
          </a:p>
        </p:txBody>
      </p:sp>
      <p:sp>
        <p:nvSpPr>
          <p:cNvPr id="5" name="Date Placeholder 4"/>
          <p:cNvSpPr>
            <a:spLocks noGrp="1"/>
          </p:cNvSpPr>
          <p:nvPr>
            <p:ph type="dt" sz="half" idx="10"/>
          </p:nvPr>
        </p:nvSpPr>
        <p:spPr/>
        <p:txBody>
          <a:bodyPr/>
          <a:lstStyle/>
          <a:p>
            <a:fld id="{33611E0F-FF10-4517-96FD-D2C05E93FF18}"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71F6B-DA13-4413-B85A-AAE891976697}" type="slidenum">
              <a:rPr lang="en-US" smtClean="0"/>
              <a:t>‹Nº›</a:t>
            </a:fld>
            <a:endParaRPr lang="en-US"/>
          </a:p>
        </p:txBody>
      </p:sp>
    </p:spTree>
    <p:extLst>
      <p:ext uri="{BB962C8B-B14F-4D97-AF65-F5344CB8AC3E}">
        <p14:creationId xmlns:p14="http://schemas.microsoft.com/office/powerpoint/2010/main" val="2959761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041" y="191691"/>
            <a:ext cx="4140518" cy="6959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30041" y="958453"/>
            <a:ext cx="4140518" cy="228445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30041" y="3337084"/>
            <a:ext cx="1080135" cy="191691"/>
          </a:xfrm>
          <a:prstGeom prst="rect">
            <a:avLst/>
          </a:prstGeom>
        </p:spPr>
        <p:txBody>
          <a:bodyPr vert="horz" lIns="91440" tIns="45720" rIns="91440" bIns="45720" rtlCol="0" anchor="ctr"/>
          <a:lstStyle>
            <a:lvl1pPr algn="l">
              <a:defRPr sz="630">
                <a:solidFill>
                  <a:schemeClr val="tx1">
                    <a:tint val="75000"/>
                  </a:schemeClr>
                </a:solidFill>
              </a:defRPr>
            </a:lvl1pPr>
          </a:lstStyle>
          <a:p>
            <a:fld id="{33611E0F-FF10-4517-96FD-D2C05E93FF18}" type="datetimeFigureOut">
              <a:rPr lang="en-US" smtClean="0"/>
              <a:t>4/25/2024</a:t>
            </a:fld>
            <a:endParaRPr lang="en-US"/>
          </a:p>
        </p:txBody>
      </p:sp>
      <p:sp>
        <p:nvSpPr>
          <p:cNvPr id="5" name="Footer Placeholder 4"/>
          <p:cNvSpPr>
            <a:spLocks noGrp="1"/>
          </p:cNvSpPr>
          <p:nvPr>
            <p:ph type="ftr" sz="quarter" idx="3"/>
          </p:nvPr>
        </p:nvSpPr>
        <p:spPr>
          <a:xfrm>
            <a:off x="1590199" y="3337084"/>
            <a:ext cx="1620203" cy="191691"/>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90424" y="3337084"/>
            <a:ext cx="1080135" cy="191691"/>
          </a:xfrm>
          <a:prstGeom prst="rect">
            <a:avLst/>
          </a:prstGeom>
        </p:spPr>
        <p:txBody>
          <a:bodyPr vert="horz" lIns="91440" tIns="45720" rIns="91440" bIns="45720" rtlCol="0" anchor="ctr"/>
          <a:lstStyle>
            <a:lvl1pPr algn="r">
              <a:defRPr sz="630">
                <a:solidFill>
                  <a:schemeClr val="tx1">
                    <a:tint val="75000"/>
                  </a:schemeClr>
                </a:solidFill>
              </a:defRPr>
            </a:lvl1pPr>
          </a:lstStyle>
          <a:p>
            <a:fld id="{82F71F6B-DA13-4413-B85A-AAE891976697}" type="slidenum">
              <a:rPr lang="en-US" smtClean="0"/>
              <a:t>‹Nº›</a:t>
            </a:fld>
            <a:endParaRPr lang="en-US"/>
          </a:p>
        </p:txBody>
      </p:sp>
    </p:spTree>
    <p:extLst>
      <p:ext uri="{BB962C8B-B14F-4D97-AF65-F5344CB8AC3E}">
        <p14:creationId xmlns:p14="http://schemas.microsoft.com/office/powerpoint/2010/main" val="32180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80060" rtl="0" eaLnBrk="1" latinLnBrk="0" hangingPunct="1">
        <a:lnSpc>
          <a:spcPct val="90000"/>
        </a:lnSpc>
        <a:spcBef>
          <a:spcPct val="0"/>
        </a:spcBef>
        <a:buNone/>
        <a:defRPr sz="2310" kern="1200">
          <a:solidFill>
            <a:schemeClr val="tx1"/>
          </a:solidFill>
          <a:latin typeface="+mj-lt"/>
          <a:ea typeface="+mj-ea"/>
          <a:cs typeface="+mj-cs"/>
        </a:defRPr>
      </a:lvl1pPr>
    </p:titleStyle>
    <p:bodyStyle>
      <a:lvl1pPr marL="120015" indent="-120015" algn="l" defTabSz="480060" rtl="0" eaLnBrk="1" latinLnBrk="0" hangingPunct="1">
        <a:lnSpc>
          <a:spcPct val="90000"/>
        </a:lnSpc>
        <a:spcBef>
          <a:spcPts val="525"/>
        </a:spcBef>
        <a:buFont typeface="Arial" panose="020B0604020202020204" pitchFamily="34" charset="0"/>
        <a:buChar char="•"/>
        <a:defRPr sz="1470" kern="1200">
          <a:solidFill>
            <a:schemeClr val="tx1"/>
          </a:solidFill>
          <a:latin typeface="+mn-lt"/>
          <a:ea typeface="+mn-ea"/>
          <a:cs typeface="+mn-cs"/>
        </a:defRPr>
      </a:lvl1pPr>
      <a:lvl2pPr marL="360045" indent="-120015" algn="l" defTabSz="480060" rtl="0" eaLnBrk="1" latinLnBrk="0" hangingPunct="1">
        <a:lnSpc>
          <a:spcPct val="90000"/>
        </a:lnSpc>
        <a:spcBef>
          <a:spcPts val="263"/>
        </a:spcBef>
        <a:buFont typeface="Arial" panose="020B0604020202020204" pitchFamily="34" charset="0"/>
        <a:buChar char="•"/>
        <a:defRPr sz="1260" kern="1200">
          <a:solidFill>
            <a:schemeClr val="tx1"/>
          </a:solidFill>
          <a:latin typeface="+mn-lt"/>
          <a:ea typeface="+mn-ea"/>
          <a:cs typeface="+mn-cs"/>
        </a:defRPr>
      </a:lvl2pPr>
      <a:lvl3pPr marL="600075" indent="-120015" algn="l" defTabSz="480060" rtl="0" eaLnBrk="1" latinLnBrk="0" hangingPunct="1">
        <a:lnSpc>
          <a:spcPct val="90000"/>
        </a:lnSpc>
        <a:spcBef>
          <a:spcPts val="263"/>
        </a:spcBef>
        <a:buFont typeface="Arial" panose="020B0604020202020204" pitchFamily="34" charset="0"/>
        <a:buChar char="•"/>
        <a:defRPr sz="1050" kern="1200">
          <a:solidFill>
            <a:schemeClr val="tx1"/>
          </a:solidFill>
          <a:latin typeface="+mn-lt"/>
          <a:ea typeface="+mn-ea"/>
          <a:cs typeface="+mn-cs"/>
        </a:defRPr>
      </a:lvl3pPr>
      <a:lvl4pPr marL="84010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4pPr>
      <a:lvl5pPr marL="108013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5pPr>
      <a:lvl6pPr marL="132016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060" rtl="0" eaLnBrk="1" latinLnBrk="0" hangingPunct="1">
        <a:defRPr sz="945" kern="1200">
          <a:solidFill>
            <a:schemeClr val="tx1"/>
          </a:solidFill>
          <a:latin typeface="+mn-lt"/>
          <a:ea typeface="+mn-ea"/>
          <a:cs typeface="+mn-cs"/>
        </a:defRPr>
      </a:lvl1pPr>
      <a:lvl2pPr marL="240030" algn="l" defTabSz="480060" rtl="0" eaLnBrk="1" latinLnBrk="0" hangingPunct="1">
        <a:defRPr sz="945" kern="1200">
          <a:solidFill>
            <a:schemeClr val="tx1"/>
          </a:solidFill>
          <a:latin typeface="+mn-lt"/>
          <a:ea typeface="+mn-ea"/>
          <a:cs typeface="+mn-cs"/>
        </a:defRPr>
      </a:lvl2pPr>
      <a:lvl3pPr marL="480060" algn="l" defTabSz="480060" rtl="0" eaLnBrk="1" latinLnBrk="0" hangingPunct="1">
        <a:defRPr sz="945" kern="1200">
          <a:solidFill>
            <a:schemeClr val="tx1"/>
          </a:solidFill>
          <a:latin typeface="+mn-lt"/>
          <a:ea typeface="+mn-ea"/>
          <a:cs typeface="+mn-cs"/>
        </a:defRPr>
      </a:lvl3pPr>
      <a:lvl4pPr marL="720090" algn="l" defTabSz="480060" rtl="0" eaLnBrk="1" latinLnBrk="0" hangingPunct="1">
        <a:defRPr sz="945" kern="1200">
          <a:solidFill>
            <a:schemeClr val="tx1"/>
          </a:solidFill>
          <a:latin typeface="+mn-lt"/>
          <a:ea typeface="+mn-ea"/>
          <a:cs typeface="+mn-cs"/>
        </a:defRPr>
      </a:lvl4pPr>
      <a:lvl5pPr marL="960120" algn="l" defTabSz="480060" rtl="0" eaLnBrk="1" latinLnBrk="0" hangingPunct="1">
        <a:defRPr sz="945" kern="1200">
          <a:solidFill>
            <a:schemeClr val="tx1"/>
          </a:solidFill>
          <a:latin typeface="+mn-lt"/>
          <a:ea typeface="+mn-ea"/>
          <a:cs typeface="+mn-cs"/>
        </a:defRPr>
      </a:lvl5pPr>
      <a:lvl6pPr marL="1200150" algn="l" defTabSz="480060" rtl="0" eaLnBrk="1" latinLnBrk="0" hangingPunct="1">
        <a:defRPr sz="945" kern="1200">
          <a:solidFill>
            <a:schemeClr val="tx1"/>
          </a:solidFill>
          <a:latin typeface="+mn-lt"/>
          <a:ea typeface="+mn-ea"/>
          <a:cs typeface="+mn-cs"/>
        </a:defRPr>
      </a:lvl6pPr>
      <a:lvl7pPr marL="1440180" algn="l" defTabSz="480060" rtl="0" eaLnBrk="1" latinLnBrk="0" hangingPunct="1">
        <a:defRPr sz="945" kern="1200">
          <a:solidFill>
            <a:schemeClr val="tx1"/>
          </a:solidFill>
          <a:latin typeface="+mn-lt"/>
          <a:ea typeface="+mn-ea"/>
          <a:cs typeface="+mn-cs"/>
        </a:defRPr>
      </a:lvl7pPr>
      <a:lvl8pPr marL="1680210" algn="l" defTabSz="480060" rtl="0" eaLnBrk="1" latinLnBrk="0" hangingPunct="1">
        <a:defRPr sz="945" kern="1200">
          <a:solidFill>
            <a:schemeClr val="tx1"/>
          </a:solidFill>
          <a:latin typeface="+mn-lt"/>
          <a:ea typeface="+mn-ea"/>
          <a:cs typeface="+mn-cs"/>
        </a:defRPr>
      </a:lvl8pPr>
      <a:lvl9pPr marL="1920240" algn="l" defTabSz="480060"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ho.org/es/temas/hipertension" TargetMode="Externa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34060-D405-C65A-2764-259839BE76F2}"/>
              </a:ext>
            </a:extLst>
          </p:cNvPr>
          <p:cNvSpPr>
            <a:spLocks noGrp="1"/>
          </p:cNvSpPr>
          <p:nvPr>
            <p:ph type="ctrTitle"/>
          </p:nvPr>
        </p:nvSpPr>
        <p:spPr>
          <a:xfrm>
            <a:off x="360045" y="234473"/>
            <a:ext cx="3925577" cy="94815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PY" b="1" dirty="0">
                <a:effectLst>
                  <a:outerShdw blurRad="38100" dist="38100" dir="2700000" algn="tl">
                    <a:srgbClr val="000000">
                      <a:alpha val="43137"/>
                    </a:srgbClr>
                  </a:outerShdw>
                </a:effectLst>
              </a:rPr>
              <a:t>Abordaje y estrategias del Tto de la HTA</a:t>
            </a:r>
          </a:p>
        </p:txBody>
      </p:sp>
      <p:sp>
        <p:nvSpPr>
          <p:cNvPr id="3" name="Subtítulo 2">
            <a:extLst>
              <a:ext uri="{FF2B5EF4-FFF2-40B4-BE49-F238E27FC236}">
                <a16:creationId xmlns:a16="http://schemas.microsoft.com/office/drawing/2014/main" id="{83EF4E47-4712-40C6-02FB-AE25AA6459D6}"/>
              </a:ext>
            </a:extLst>
          </p:cNvPr>
          <p:cNvSpPr>
            <a:spLocks noGrp="1"/>
          </p:cNvSpPr>
          <p:nvPr>
            <p:ph type="subTitle" idx="1"/>
          </p:nvPr>
        </p:nvSpPr>
        <p:spPr>
          <a:xfrm>
            <a:off x="370039" y="1544399"/>
            <a:ext cx="2478614" cy="518654"/>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l"/>
            <a:r>
              <a:rPr lang="es-PY" b="1" dirty="0">
                <a:effectLst>
                  <a:outerShdw blurRad="38100" dist="38100" dir="2700000" algn="tl">
                    <a:srgbClr val="000000">
                      <a:alpha val="43137"/>
                    </a:srgbClr>
                  </a:outerShdw>
                </a:effectLst>
              </a:rPr>
              <a:t>FILADELFIA - CHACO, Py.</a:t>
            </a:r>
          </a:p>
          <a:p>
            <a:pPr algn="l"/>
            <a:r>
              <a:rPr lang="es-PY" b="1" dirty="0">
                <a:effectLst>
                  <a:outerShdw blurRad="38100" dist="38100" dir="2700000" algn="tl">
                    <a:srgbClr val="000000">
                      <a:alpha val="43137"/>
                    </a:srgbClr>
                  </a:outerShdw>
                </a:effectLst>
              </a:rPr>
              <a:t>Dra. Gloria Irmina Britez-Clinica medica Abril/2024</a:t>
            </a:r>
          </a:p>
        </p:txBody>
      </p:sp>
      <p:pic>
        <p:nvPicPr>
          <p:cNvPr id="1026" name="Picture 2" descr="Corazones en las Américas ">
            <a:extLst>
              <a:ext uri="{FF2B5EF4-FFF2-40B4-BE49-F238E27FC236}">
                <a16:creationId xmlns:a16="http://schemas.microsoft.com/office/drawing/2014/main" id="{E25F3354-A86F-2398-4416-0D167EBFB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 y="2127216"/>
            <a:ext cx="1947566" cy="78508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EDE33B5-15F9-3E57-E51C-9235CF0BBB70}"/>
              </a:ext>
            </a:extLst>
          </p:cNvPr>
          <p:cNvSpPr txBox="1"/>
          <p:nvPr/>
        </p:nvSpPr>
        <p:spPr>
          <a:xfrm>
            <a:off x="360044" y="1240435"/>
            <a:ext cx="3392493" cy="1969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a:hlinkClick r:id="rId3"/>
              </a:rPr>
              <a:t>Hipertensión - OPS/OMS | Organización Panamericana de la Salud (paho.org)</a:t>
            </a:r>
            <a:endParaRPr lang="es-PY" dirty="0"/>
          </a:p>
        </p:txBody>
      </p:sp>
    </p:spTree>
    <p:extLst>
      <p:ext uri="{BB962C8B-B14F-4D97-AF65-F5344CB8AC3E}">
        <p14:creationId xmlns:p14="http://schemas.microsoft.com/office/powerpoint/2010/main" val="24668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842043" y="1032303"/>
            <a:ext cx="3116512" cy="2337384"/>
          </a:xfrm>
          <a:prstGeom prst="rect">
            <a:avLst/>
          </a:prstGeom>
        </p:spPr>
      </p:pic>
      <p:pic>
        <p:nvPicPr>
          <p:cNvPr id="6" name="Imagen 5">
            <a:extLst>
              <a:ext uri="{FF2B5EF4-FFF2-40B4-BE49-F238E27FC236}">
                <a16:creationId xmlns:a16="http://schemas.microsoft.com/office/drawing/2014/main" id="{2C1BAEF1-A9AB-5617-3D7F-F8F657137BF6}"/>
              </a:ext>
            </a:extLst>
          </p:cNvPr>
          <p:cNvPicPr>
            <a:picLocks noChangeAspect="1"/>
          </p:cNvPicPr>
          <p:nvPr/>
        </p:nvPicPr>
        <p:blipFill>
          <a:blip r:embed="rId4"/>
          <a:stretch>
            <a:fillRect/>
          </a:stretch>
        </p:blipFill>
        <p:spPr>
          <a:xfrm>
            <a:off x="-41038" y="499242"/>
            <a:ext cx="4882674" cy="2781809"/>
          </a:xfrm>
          <a:prstGeom prst="rect">
            <a:avLst/>
          </a:prstGeom>
          <a:ln>
            <a:noFill/>
          </a:ln>
          <a:effectLst>
            <a:outerShdw blurRad="292100" dist="139700" dir="2700000" algn="tl" rotWithShape="0">
              <a:srgbClr val="333333">
                <a:alpha val="65000"/>
              </a:srgbClr>
            </a:outerShdw>
          </a:effectLst>
        </p:spPr>
      </p:pic>
      <p:sp>
        <p:nvSpPr>
          <p:cNvPr id="5" name="Título 4">
            <a:extLst>
              <a:ext uri="{FF2B5EF4-FFF2-40B4-BE49-F238E27FC236}">
                <a16:creationId xmlns:a16="http://schemas.microsoft.com/office/drawing/2014/main" id="{3563DF58-3199-D690-0464-96A5CA7061E7}"/>
              </a:ext>
            </a:extLst>
          </p:cNvPr>
          <p:cNvSpPr>
            <a:spLocks noGrp="1"/>
          </p:cNvSpPr>
          <p:nvPr>
            <p:ph type="title"/>
          </p:nvPr>
        </p:nvSpPr>
        <p:spPr/>
        <p:txBody>
          <a:bodyPr/>
          <a:lstStyle/>
          <a:p>
            <a:endParaRPr lang="es-PY" dirty="0"/>
          </a:p>
        </p:txBody>
      </p:sp>
    </p:spTree>
    <p:extLst>
      <p:ext uri="{BB962C8B-B14F-4D97-AF65-F5344CB8AC3E}">
        <p14:creationId xmlns:p14="http://schemas.microsoft.com/office/powerpoint/2010/main" val="282208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00600" cy="360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13">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00300" cy="360045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96114" cy="360045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1CD30D2-6DC8-EC6B-B6FD-1DABFC656FE7}"/>
              </a:ext>
            </a:extLst>
          </p:cNvPr>
          <p:cNvSpPr>
            <a:spLocks noGrp="1"/>
          </p:cNvSpPr>
          <p:nvPr>
            <p:ph type="title"/>
          </p:nvPr>
        </p:nvSpPr>
        <p:spPr>
          <a:xfrm>
            <a:off x="137855" y="172480"/>
            <a:ext cx="1839910" cy="324097"/>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r>
              <a:rPr lang="en-US" sz="2400" b="1" dirty="0" err="1">
                <a:effectLst>
                  <a:outerShdw blurRad="38100" dist="38100" dir="2700000" algn="tl">
                    <a:srgbClr val="000000">
                      <a:alpha val="43137"/>
                    </a:srgbClr>
                  </a:outerShdw>
                </a:effectLst>
              </a:rPr>
              <a:t>Objetivos</a:t>
            </a:r>
            <a:r>
              <a:rPr lang="en-US" sz="2400" b="1" dirty="0">
                <a:effectLst>
                  <a:outerShdw blurRad="38100" dist="38100" dir="2700000" algn="tl">
                    <a:srgbClr val="000000">
                      <a:alpha val="43137"/>
                    </a:srgbClr>
                  </a:outerShdw>
                </a:effectLst>
              </a:rPr>
              <a:t> </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875"/>
            <a:ext cx="50406" cy="3432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821" y="1147157"/>
            <a:ext cx="1962245" cy="9601"/>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FC672B91-E42D-CF08-6004-9260852B0538}"/>
              </a:ext>
            </a:extLst>
          </p:cNvPr>
          <p:cNvPicPr>
            <a:picLocks noChangeAspect="1"/>
          </p:cNvPicPr>
          <p:nvPr/>
        </p:nvPicPr>
        <p:blipFill>
          <a:blip r:embed="rId3"/>
          <a:stretch>
            <a:fillRect/>
          </a:stretch>
        </p:blipFill>
        <p:spPr>
          <a:xfrm>
            <a:off x="56889" y="2788117"/>
            <a:ext cx="4800599" cy="840037"/>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5444021D-61BC-8934-62C5-134FBFD48802}"/>
              </a:ext>
            </a:extLst>
          </p:cNvPr>
          <p:cNvPicPr>
            <a:picLocks noChangeAspect="1"/>
          </p:cNvPicPr>
          <p:nvPr/>
        </p:nvPicPr>
        <p:blipFill>
          <a:blip r:embed="rId4"/>
          <a:stretch>
            <a:fillRect/>
          </a:stretch>
        </p:blipFill>
        <p:spPr>
          <a:xfrm>
            <a:off x="2034654" y="183680"/>
            <a:ext cx="2833870" cy="2610396"/>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id="{9983A645-0282-41F6-2C71-43DC3448224D}"/>
              </a:ext>
            </a:extLst>
          </p:cNvPr>
          <p:cNvSpPr txBox="1"/>
          <p:nvPr/>
        </p:nvSpPr>
        <p:spPr>
          <a:xfrm>
            <a:off x="137855" y="536341"/>
            <a:ext cx="1997211" cy="225405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algn="ctr" defTabSz="914400">
              <a:lnSpc>
                <a:spcPct val="90000"/>
              </a:lnSpc>
              <a:spcAft>
                <a:spcPts val="600"/>
              </a:spcAft>
            </a:pPr>
            <a:r>
              <a:rPr lang="en-US" sz="1800" b="1" dirty="0">
                <a:effectLst>
                  <a:outerShdw blurRad="38100" dist="38100" dir="2700000" algn="tl">
                    <a:srgbClr val="000000">
                      <a:alpha val="43137"/>
                    </a:srgbClr>
                  </a:outerShdw>
                </a:effectLst>
              </a:rPr>
              <a:t>Población General</a:t>
            </a:r>
            <a:r>
              <a:rPr lang="en-US" sz="1800" dirty="0"/>
              <a:t>: PA: </a:t>
            </a:r>
            <a:r>
              <a:rPr lang="en-US" sz="1800" b="1" dirty="0">
                <a:solidFill>
                  <a:srgbClr val="FF0000"/>
                </a:solidFill>
                <a:effectLst>
                  <a:outerShdw blurRad="38100" dist="38100" dir="2700000" algn="tl">
                    <a:srgbClr val="000000">
                      <a:alpha val="43137"/>
                    </a:srgbClr>
                  </a:outerShdw>
                </a:effectLst>
                <a:highlight>
                  <a:srgbClr val="FFFF00"/>
                </a:highlight>
              </a:rPr>
              <a:t>&lt; 140 / 90 </a:t>
            </a:r>
            <a:r>
              <a:rPr lang="en-US" sz="1800" dirty="0"/>
              <a:t>mmHg. </a:t>
            </a:r>
          </a:p>
          <a:p>
            <a:pPr algn="ctr" defTabSz="914400">
              <a:lnSpc>
                <a:spcPct val="90000"/>
              </a:lnSpc>
              <a:spcAft>
                <a:spcPts val="600"/>
              </a:spcAft>
            </a:pPr>
            <a:r>
              <a:rPr lang="en-US" sz="1800" b="1" dirty="0" err="1">
                <a:effectLst>
                  <a:outerShdw blurRad="38100" dist="38100" dir="2700000" algn="tl">
                    <a:srgbClr val="000000">
                      <a:alpha val="43137"/>
                    </a:srgbClr>
                  </a:outerShdw>
                </a:effectLst>
              </a:rPr>
              <a:t>Pacientes</a:t>
            </a:r>
            <a:r>
              <a:rPr lang="en-US" sz="1800" b="1" dirty="0">
                <a:effectLst>
                  <a:outerShdw blurRad="38100" dist="38100" dir="2700000" algn="tl">
                    <a:srgbClr val="000000">
                      <a:alpha val="43137"/>
                    </a:srgbClr>
                  </a:outerShdw>
                </a:effectLst>
              </a:rPr>
              <a:t> con E.C.V.,  Diabetes y E.R.C</a:t>
            </a:r>
            <a:r>
              <a:rPr lang="en-US" sz="1800" dirty="0"/>
              <a:t>.: </a:t>
            </a:r>
            <a:br>
              <a:rPr lang="en-US" sz="1800" dirty="0"/>
            </a:br>
            <a:r>
              <a:rPr lang="en-US" sz="1800" dirty="0"/>
              <a:t>PA </a:t>
            </a:r>
            <a:r>
              <a:rPr lang="en-US" sz="1800" b="1" dirty="0">
                <a:solidFill>
                  <a:srgbClr val="FF0000"/>
                </a:solidFill>
                <a:effectLst>
                  <a:outerShdw blurRad="38100" dist="38100" dir="2700000" algn="tl">
                    <a:srgbClr val="000000">
                      <a:alpha val="43137"/>
                    </a:srgbClr>
                  </a:outerShdw>
                </a:effectLst>
                <a:highlight>
                  <a:srgbClr val="FFFF00"/>
                </a:highlight>
              </a:rPr>
              <a:t>&lt; 130 / 80 </a:t>
            </a:r>
            <a:r>
              <a:rPr lang="en-US" sz="1800" dirty="0"/>
              <a:t>mmHg</a:t>
            </a:r>
          </a:p>
        </p:txBody>
      </p:sp>
    </p:spTree>
    <p:extLst>
      <p:ext uri="{BB962C8B-B14F-4D97-AF65-F5344CB8AC3E}">
        <p14:creationId xmlns:p14="http://schemas.microsoft.com/office/powerpoint/2010/main" val="2620246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1592732-2528-828C-65C4-B42A3171521C}"/>
              </a:ext>
            </a:extLst>
          </p:cNvPr>
          <p:cNvSpPr>
            <a:spLocks noGrp="1"/>
          </p:cNvSpPr>
          <p:nvPr>
            <p:ph type="title"/>
          </p:nvPr>
        </p:nvSpPr>
        <p:spPr>
          <a:xfrm>
            <a:off x="259891" y="468117"/>
            <a:ext cx="1737233" cy="1591130"/>
          </a:xfrm>
        </p:spPr>
        <p:txBody>
          <a:bodyPr vert="horz" lIns="91440" tIns="45720" rIns="91440" bIns="45720" rtlCol="0" anchor="b">
            <a:normAutofit/>
          </a:bodyPr>
          <a:lstStyle/>
          <a:p>
            <a:pPr algn="r" defTabSz="914400"/>
            <a:r>
              <a:rPr lang="en-US" sz="1800" kern="1200">
                <a:solidFill>
                  <a:srgbClr val="FFFFFF"/>
                </a:solidFill>
                <a:latin typeface="+mj-lt"/>
                <a:ea typeface="+mj-ea"/>
                <a:cs typeface="+mj-cs"/>
              </a:rPr>
              <a:t>CASO 3</a:t>
            </a:r>
            <a:br>
              <a:rPr lang="en-US" sz="1800" kern="1200">
                <a:solidFill>
                  <a:srgbClr val="FFFFFF"/>
                </a:solidFill>
                <a:latin typeface="+mj-lt"/>
                <a:ea typeface="+mj-ea"/>
                <a:cs typeface="+mj-cs"/>
              </a:rPr>
            </a:br>
            <a:endParaRPr lang="en-US" sz="1800" kern="1200">
              <a:solidFill>
                <a:srgbClr val="FFFFFF"/>
              </a:solidFill>
              <a:latin typeface="+mj-lt"/>
              <a:ea typeface="+mj-ea"/>
              <a:cs typeface="+mj-cs"/>
            </a:endParaRPr>
          </a:p>
        </p:txBody>
      </p:sp>
      <p:pic>
        <p:nvPicPr>
          <p:cNvPr id="2" name="Imagen 1"/>
          <p:cNvPicPr>
            <a:picLocks noChangeAspect="1"/>
          </p:cNvPicPr>
          <p:nvPr/>
        </p:nvPicPr>
        <p:blipFill>
          <a:blip r:embed="rId2"/>
          <a:stretch>
            <a:fillRect/>
          </a:stretch>
        </p:blipFill>
        <p:spPr>
          <a:xfrm>
            <a:off x="2400300" y="960453"/>
            <a:ext cx="2208276" cy="1656207"/>
          </a:xfrm>
          <a:prstGeom prst="rect">
            <a:avLst/>
          </a:prstGeom>
        </p:spPr>
      </p:pic>
      <p:sp>
        <p:nvSpPr>
          <p:cNvPr id="9" name="CuadroTexto 8">
            <a:extLst>
              <a:ext uri="{FF2B5EF4-FFF2-40B4-BE49-F238E27FC236}">
                <a16:creationId xmlns:a16="http://schemas.microsoft.com/office/drawing/2014/main" id="{A5CC8E1D-9C3C-AC16-143C-A67FD1AE2BEE}"/>
              </a:ext>
            </a:extLst>
          </p:cNvPr>
          <p:cNvSpPr txBox="1"/>
          <p:nvPr/>
        </p:nvSpPr>
        <p:spPr>
          <a:xfrm rot="20241240">
            <a:off x="401904" y="1074130"/>
            <a:ext cx="404287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600" u="sng" dirty="0">
                <a:effectLst>
                  <a:outerShdw blurRad="38100" dist="38100" dir="2700000" algn="tl">
                    <a:srgbClr val="000000">
                      <a:alpha val="43137"/>
                    </a:srgbClr>
                  </a:outerShdw>
                </a:effectLst>
              </a:rPr>
              <a:t>2º Encuesta Nacional de F.R. de Enfermedades No Transmisibles del </a:t>
            </a:r>
            <a:r>
              <a:rPr lang="es-ES" sz="1600" b="1" dirty="0">
                <a:effectLst>
                  <a:outerShdw blurRad="38100" dist="38100" dir="2700000" algn="tl">
                    <a:srgbClr val="000000">
                      <a:alpha val="43137"/>
                    </a:srgbClr>
                  </a:outerShdw>
                </a:effectLst>
              </a:rPr>
              <a:t>MSPyBS,2022</a:t>
            </a:r>
            <a:r>
              <a:rPr lang="es-ES" sz="1600" dirty="0"/>
              <a:t>, solo el </a:t>
            </a:r>
            <a:r>
              <a:rPr lang="es-ES" sz="1600" b="1" dirty="0">
                <a:effectLst>
                  <a:outerShdw blurRad="38100" dist="38100" dir="2700000" algn="tl">
                    <a:srgbClr val="000000">
                      <a:alpha val="43137"/>
                    </a:srgbClr>
                  </a:outerShdw>
                </a:effectLst>
                <a:highlight>
                  <a:srgbClr val="FFFF00"/>
                </a:highlight>
              </a:rPr>
              <a:t>3,9% cumple </a:t>
            </a:r>
            <a:r>
              <a:rPr lang="es-ES" sz="1600" dirty="0"/>
              <a:t>con la recomendación del consumo de 5 porciones de frutas y verduras diarias</a:t>
            </a:r>
            <a:endParaRPr lang="es-PY" sz="1600" dirty="0"/>
          </a:p>
        </p:txBody>
      </p:sp>
      <p:pic>
        <p:nvPicPr>
          <p:cNvPr id="4" name="Imagen 3">
            <a:extLst>
              <a:ext uri="{FF2B5EF4-FFF2-40B4-BE49-F238E27FC236}">
                <a16:creationId xmlns:a16="http://schemas.microsoft.com/office/drawing/2014/main" id="{1E69C227-3A7F-3E2B-697D-BE3E6A96D294}"/>
              </a:ext>
            </a:extLst>
          </p:cNvPr>
          <p:cNvPicPr>
            <a:picLocks noChangeAspect="1"/>
          </p:cNvPicPr>
          <p:nvPr/>
        </p:nvPicPr>
        <p:blipFill>
          <a:blip r:embed="rId3"/>
          <a:stretch>
            <a:fillRect/>
          </a:stretch>
        </p:blipFill>
        <p:spPr>
          <a:xfrm>
            <a:off x="1166648" y="-62063"/>
            <a:ext cx="2569779" cy="3798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9249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00600" cy="36004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01472" y="701773"/>
            <a:ext cx="3600450" cy="2196905"/>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1295" y="573413"/>
            <a:ext cx="3331760" cy="2195582"/>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37815" y="1845888"/>
            <a:ext cx="1313539" cy="219558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17401" y="785843"/>
            <a:ext cx="3600451" cy="202876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8995" y="875850"/>
            <a:ext cx="2267109" cy="1700332"/>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5B199BF-D293-A0DA-1759-719247373050}"/>
              </a:ext>
            </a:extLst>
          </p:cNvPr>
          <p:cNvSpPr>
            <a:spLocks noGrp="1"/>
          </p:cNvSpPr>
          <p:nvPr>
            <p:ph type="title"/>
          </p:nvPr>
        </p:nvSpPr>
        <p:spPr>
          <a:xfrm>
            <a:off x="259891" y="468116"/>
            <a:ext cx="1737233" cy="2049112"/>
          </a:xfrm>
        </p:spPr>
        <p:txBody>
          <a:bodyPr vert="vert270" lIns="91440" tIns="45720" rIns="91440" bIns="45720" rtlCol="0" anchor="b">
            <a:noAutofit/>
          </a:bodyPr>
          <a:lstStyle/>
          <a:p>
            <a:pPr algn="r" defTabSz="914400"/>
            <a:r>
              <a:rPr lang="en-US" sz="4000" b="1" kern="1200" dirty="0">
                <a:solidFill>
                  <a:srgbClr val="FFFFFF"/>
                </a:solidFill>
                <a:effectLst>
                  <a:outerShdw blurRad="38100" dist="38100" dir="2700000" algn="tl">
                    <a:srgbClr val="000000">
                      <a:alpha val="43137"/>
                    </a:srgbClr>
                  </a:outerShdw>
                </a:effectLst>
                <a:latin typeface="+mj-lt"/>
                <a:ea typeface="+mj-ea"/>
                <a:cs typeface="+mj-cs"/>
              </a:rPr>
              <a:t>Plato </a:t>
            </a:r>
            <a:r>
              <a:rPr lang="en-US" sz="4000" b="1" kern="1200" dirty="0" err="1">
                <a:solidFill>
                  <a:srgbClr val="FFFFFF"/>
                </a:solidFill>
                <a:effectLst>
                  <a:outerShdw blurRad="38100" dist="38100" dir="2700000" algn="tl">
                    <a:srgbClr val="000000">
                      <a:alpha val="43137"/>
                    </a:srgbClr>
                  </a:outerShdw>
                </a:effectLst>
                <a:latin typeface="+mj-lt"/>
                <a:ea typeface="+mj-ea"/>
                <a:cs typeface="+mj-cs"/>
              </a:rPr>
              <a:t>saludable</a:t>
            </a:r>
            <a:br>
              <a:rPr lang="en-US" sz="4000" b="1" kern="1200" dirty="0">
                <a:solidFill>
                  <a:srgbClr val="FFFFFF"/>
                </a:solidFill>
                <a:effectLst>
                  <a:outerShdw blurRad="38100" dist="38100" dir="2700000" algn="tl">
                    <a:srgbClr val="000000">
                      <a:alpha val="43137"/>
                    </a:srgbClr>
                  </a:outerShdw>
                </a:effectLst>
                <a:latin typeface="+mj-lt"/>
                <a:ea typeface="+mj-ea"/>
                <a:cs typeface="+mj-cs"/>
              </a:rPr>
            </a:br>
            <a:endParaRPr lang="en-US" sz="4000" b="1" kern="1200" dirty="0">
              <a:solidFill>
                <a:srgbClr val="FFFFFF"/>
              </a:solidFill>
              <a:effectLst>
                <a:outerShdw blurRad="38100" dist="38100" dir="2700000" algn="tl">
                  <a:srgbClr val="000000">
                    <a:alpha val="43137"/>
                  </a:srgbClr>
                </a:outerShdw>
              </a:effectLst>
              <a:latin typeface="+mj-lt"/>
              <a:ea typeface="+mj-ea"/>
              <a:cs typeface="+mj-cs"/>
            </a:endParaRPr>
          </a:p>
        </p:txBody>
      </p:sp>
      <p:pic>
        <p:nvPicPr>
          <p:cNvPr id="4" name="Imagen 3" descr="Diagrama&#10;&#10;Descripción generada automáticamente con confianza baja">
            <a:extLst>
              <a:ext uri="{FF2B5EF4-FFF2-40B4-BE49-F238E27FC236}">
                <a16:creationId xmlns:a16="http://schemas.microsoft.com/office/drawing/2014/main" id="{A9F22F40-8A09-2233-ACC0-6A27B80ECA96}"/>
              </a:ext>
            </a:extLst>
          </p:cNvPr>
          <p:cNvPicPr>
            <a:picLocks noChangeAspect="1"/>
          </p:cNvPicPr>
          <p:nvPr/>
        </p:nvPicPr>
        <p:blipFill rotWithShape="1">
          <a:blip r:embed="rId2"/>
          <a:srcRect r="4405" b="-1"/>
          <a:stretch/>
        </p:blipFill>
        <p:spPr>
          <a:xfrm>
            <a:off x="1757486" y="1"/>
            <a:ext cx="2975637" cy="3556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816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2F654-1829-5BAC-A9B7-2394C5A11626}"/>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s-PY" sz="3600" b="1" dirty="0">
                <a:effectLst>
                  <a:outerShdw blurRad="38100" dist="38100" dir="2700000" algn="tl">
                    <a:srgbClr val="000000">
                      <a:alpha val="43137"/>
                    </a:srgbClr>
                  </a:outerShdw>
                </a:effectLst>
              </a:rPr>
              <a:t>Actividad física</a:t>
            </a:r>
          </a:p>
        </p:txBody>
      </p:sp>
      <p:sp>
        <p:nvSpPr>
          <p:cNvPr id="3" name="Marcador de contenido 2">
            <a:extLst>
              <a:ext uri="{FF2B5EF4-FFF2-40B4-BE49-F238E27FC236}">
                <a16:creationId xmlns:a16="http://schemas.microsoft.com/office/drawing/2014/main" id="{380AA8AC-9525-E16A-2409-599132AEFF56}"/>
              </a:ext>
            </a:extLst>
          </p:cNvPr>
          <p:cNvSpPr>
            <a:spLocks noGrp="1"/>
          </p:cNvSpPr>
          <p:nvPr>
            <p:ph idx="1"/>
          </p:nvPr>
        </p:nvSpPr>
        <p:spPr/>
        <p:txBody>
          <a:bodyPr/>
          <a:lstStyle/>
          <a:p>
            <a:r>
              <a:rPr lang="es-PY" dirty="0"/>
              <a:t>Insertar acá el video de actividad </a:t>
            </a:r>
            <a:r>
              <a:rPr lang="es-PY" dirty="0" err="1"/>
              <a:t>fisica</a:t>
            </a:r>
            <a:endParaRPr lang="es-PY" dirty="0"/>
          </a:p>
        </p:txBody>
      </p:sp>
    </p:spTree>
    <p:extLst>
      <p:ext uri="{BB962C8B-B14F-4D97-AF65-F5344CB8AC3E}">
        <p14:creationId xmlns:p14="http://schemas.microsoft.com/office/powerpoint/2010/main" val="207707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9398" cy="3600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99398" cy="3600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2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18" y="-1"/>
            <a:ext cx="1365617" cy="3600449"/>
            <a:chOff x="651279" y="598259"/>
            <a:chExt cx="10889442" cy="5680742"/>
          </a:xfrm>
        </p:grpSpPr>
        <p:sp>
          <p:nvSpPr>
            <p:cNvPr id="2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2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 y="1"/>
            <a:ext cx="4799401" cy="3600453"/>
            <a:chOff x="0" y="0"/>
            <a:chExt cx="12188952" cy="6858000"/>
          </a:xfrm>
        </p:grpSpPr>
        <p:sp>
          <p:nvSpPr>
            <p:cNvPr id="51" name="Freeform: Shape 2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2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3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821FD3F2-FDA5-1A63-5654-7CB7BDC8ECD2}"/>
              </a:ext>
            </a:extLst>
          </p:cNvPr>
          <p:cNvSpPr>
            <a:spLocks noGrp="1"/>
          </p:cNvSpPr>
          <p:nvPr>
            <p:ph type="title"/>
          </p:nvPr>
        </p:nvSpPr>
        <p:spPr>
          <a:xfrm rot="16200000">
            <a:off x="-576018" y="968573"/>
            <a:ext cx="2455399" cy="1464183"/>
          </a:xfrm>
        </p:spPr>
        <p:txBody>
          <a:bodyPr vert="horz" lIns="91440" tIns="45720" rIns="91440" bIns="45720" rtlCol="0" anchor="ctr">
            <a:normAutofit/>
          </a:bodyPr>
          <a:lstStyle/>
          <a:p>
            <a:pPr defTabSz="914400"/>
            <a:r>
              <a:rPr lang="en-US" sz="3200" b="1" kern="1200">
                <a:solidFill>
                  <a:schemeClr val="bg1"/>
                </a:solidFill>
                <a:effectLst>
                  <a:outerShdw blurRad="38100" dist="38100" dir="2700000" algn="tl">
                    <a:srgbClr val="000000">
                      <a:alpha val="43137"/>
                    </a:srgbClr>
                  </a:outerShdw>
                </a:effectLst>
                <a:latin typeface="+mj-lt"/>
                <a:ea typeface="+mj-ea"/>
                <a:cs typeface="+mj-cs"/>
              </a:rPr>
              <a:t>Tratamiento farmacológico</a:t>
            </a:r>
          </a:p>
        </p:txBody>
      </p:sp>
      <p:graphicFrame>
        <p:nvGraphicFramePr>
          <p:cNvPr id="3" name="Diagrama 2">
            <a:extLst>
              <a:ext uri="{FF2B5EF4-FFF2-40B4-BE49-F238E27FC236}">
                <a16:creationId xmlns:a16="http://schemas.microsoft.com/office/drawing/2014/main" id="{C51876CB-D122-FDBD-09B9-ADAE94905A28}"/>
              </a:ext>
            </a:extLst>
          </p:cNvPr>
          <p:cNvGraphicFramePr/>
          <p:nvPr>
            <p:extLst>
              <p:ext uri="{D42A27DB-BD31-4B8C-83A1-F6EECF244321}">
                <p14:modId xmlns:p14="http://schemas.microsoft.com/office/powerpoint/2010/main" val="4088302232"/>
              </p:ext>
            </p:extLst>
          </p:nvPr>
        </p:nvGraphicFramePr>
        <p:xfrm>
          <a:off x="1494003" y="151597"/>
          <a:ext cx="3198865" cy="3316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84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E6E60-E35F-3378-E149-393AB96866EA}"/>
              </a:ext>
            </a:extLst>
          </p:cNvPr>
          <p:cNvSpPr>
            <a:spLocks noGrp="1"/>
          </p:cNvSpPr>
          <p:nvPr>
            <p:ph type="title"/>
          </p:nvPr>
        </p:nvSpPr>
        <p:spPr/>
        <p:txBody>
          <a:bodyPr/>
          <a:lstStyle/>
          <a:p>
            <a:endParaRPr lang="es-PY"/>
          </a:p>
        </p:txBody>
      </p:sp>
      <p:pic>
        <p:nvPicPr>
          <p:cNvPr id="4" name="Imagen 3">
            <a:extLst>
              <a:ext uri="{FF2B5EF4-FFF2-40B4-BE49-F238E27FC236}">
                <a16:creationId xmlns:a16="http://schemas.microsoft.com/office/drawing/2014/main" id="{A247C17F-D5A1-F976-69F0-33B223603EA7}"/>
              </a:ext>
            </a:extLst>
          </p:cNvPr>
          <p:cNvPicPr>
            <a:picLocks noChangeAspect="1"/>
          </p:cNvPicPr>
          <p:nvPr/>
        </p:nvPicPr>
        <p:blipFill>
          <a:blip r:embed="rId2"/>
          <a:stretch>
            <a:fillRect/>
          </a:stretch>
        </p:blipFill>
        <p:spPr>
          <a:xfrm>
            <a:off x="-5254" y="120870"/>
            <a:ext cx="4826561" cy="3479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1971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00600" cy="36004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924" y="-599699"/>
            <a:ext cx="3600450" cy="4800298"/>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9" y="0"/>
            <a:ext cx="3571644" cy="360022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5781" y="-84865"/>
            <a:ext cx="2569646" cy="480120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A91D4BF7-7A71-5A88-BFC5-C5395679C548}"/>
              </a:ext>
            </a:extLst>
          </p:cNvPr>
          <p:cNvPicPr>
            <a:picLocks noChangeAspect="1"/>
          </p:cNvPicPr>
          <p:nvPr/>
        </p:nvPicPr>
        <p:blipFill rotWithShape="1">
          <a:blip r:embed="rId2"/>
          <a:srcRect l="17574"/>
          <a:stretch/>
        </p:blipFill>
        <p:spPr>
          <a:xfrm>
            <a:off x="-52944" y="52553"/>
            <a:ext cx="4872776" cy="3499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1137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B91C3-5338-1CC9-DCE1-0F2F1EB74CE6}"/>
              </a:ext>
            </a:extLst>
          </p:cNvPr>
          <p:cNvSpPr>
            <a:spLocks noGrp="1"/>
          </p:cNvSpPr>
          <p:nvPr>
            <p:ph type="title"/>
          </p:nvPr>
        </p:nvSpPr>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s-PY" sz="2800" b="1" dirty="0">
                <a:effectLst>
                  <a:outerShdw blurRad="38100" dist="38100" dir="2700000" algn="tl">
                    <a:srgbClr val="000000">
                      <a:alpha val="43137"/>
                    </a:srgbClr>
                  </a:outerShdw>
                </a:effectLst>
              </a:rPr>
              <a:t>CASO 3</a:t>
            </a:r>
          </a:p>
        </p:txBody>
      </p:sp>
      <p:sp>
        <p:nvSpPr>
          <p:cNvPr id="7" name="CuadroTexto 6">
            <a:extLst>
              <a:ext uri="{FF2B5EF4-FFF2-40B4-BE49-F238E27FC236}">
                <a16:creationId xmlns:a16="http://schemas.microsoft.com/office/drawing/2014/main" id="{25A36DB7-4F38-27F7-BA9F-B864810515C1}"/>
              </a:ext>
            </a:extLst>
          </p:cNvPr>
          <p:cNvSpPr txBox="1"/>
          <p:nvPr/>
        </p:nvSpPr>
        <p:spPr>
          <a:xfrm>
            <a:off x="1595310" y="346845"/>
            <a:ext cx="269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2000" b="1" dirty="0">
                <a:solidFill>
                  <a:schemeClr val="accent1">
                    <a:lumMod val="50000"/>
                  </a:schemeClr>
                </a:solidFill>
                <a:effectLst>
                  <a:outerShdw blurRad="38100" dist="38100" dir="2700000" algn="tl">
                    <a:srgbClr val="000000">
                      <a:alpha val="43137"/>
                    </a:srgbClr>
                  </a:outerShdw>
                </a:effectLst>
              </a:rPr>
              <a:t>MC: PRE OPERATORIO  </a:t>
            </a:r>
          </a:p>
        </p:txBody>
      </p:sp>
      <p:sp>
        <p:nvSpPr>
          <p:cNvPr id="26" name="CuadroTexto 25">
            <a:extLst>
              <a:ext uri="{FF2B5EF4-FFF2-40B4-BE49-F238E27FC236}">
                <a16:creationId xmlns:a16="http://schemas.microsoft.com/office/drawing/2014/main" id="{CC622794-7463-418B-0CF7-89B793CB808C}"/>
              </a:ext>
            </a:extLst>
          </p:cNvPr>
          <p:cNvSpPr txBox="1"/>
          <p:nvPr/>
        </p:nvSpPr>
        <p:spPr>
          <a:xfrm>
            <a:off x="330041" y="776136"/>
            <a:ext cx="414051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400" b="1" dirty="0">
                <a:solidFill>
                  <a:schemeClr val="accent1">
                    <a:lumMod val="50000"/>
                  </a:schemeClr>
                </a:solidFill>
                <a:effectLst>
                  <a:outerShdw blurRad="38100" dist="38100" dir="2700000" algn="tl">
                    <a:srgbClr val="000000">
                      <a:alpha val="43137"/>
                    </a:srgbClr>
                  </a:outerShdw>
                </a:effectLst>
              </a:rPr>
              <a:t>AEA: EN </a:t>
            </a:r>
            <a:r>
              <a:rPr lang="es-ES" sz="1400" b="1" dirty="0">
                <a:solidFill>
                  <a:schemeClr val="accent1">
                    <a:lumMod val="50000"/>
                  </a:schemeClr>
                </a:solidFill>
                <a:effectLst>
                  <a:outerShdw blurRad="38100" dist="38100" dir="2700000" algn="tl">
                    <a:srgbClr val="000000">
                      <a:alpha val="43137"/>
                    </a:srgbClr>
                  </a:outerShdw>
                </a:effectLst>
              </a:rPr>
              <a:t>CONSULTORIO, </a:t>
            </a:r>
            <a:r>
              <a:rPr lang="es-PY" sz="1400" b="1" dirty="0">
                <a:solidFill>
                  <a:schemeClr val="accent1">
                    <a:lumMod val="50000"/>
                  </a:schemeClr>
                </a:solidFill>
                <a:effectLst>
                  <a:outerShdw blurRad="38100" dist="38100" dir="2700000" algn="tl">
                    <a:srgbClr val="000000">
                      <a:alpha val="43137"/>
                    </a:srgbClr>
                  </a:outerShdw>
                </a:effectLst>
              </a:rPr>
              <a:t>VARON</a:t>
            </a:r>
            <a:r>
              <a:rPr lang="es-ES" sz="1400" b="1" dirty="0">
                <a:solidFill>
                  <a:schemeClr val="accent1">
                    <a:lumMod val="50000"/>
                  </a:schemeClr>
                </a:solidFill>
                <a:effectLst>
                  <a:outerShdw blurRad="38100" dist="38100" dir="2700000" algn="tl">
                    <a:srgbClr val="000000">
                      <a:alpha val="43137"/>
                    </a:srgbClr>
                  </a:outerShdw>
                </a:effectLst>
              </a:rPr>
              <a:t> DE 32 AÑOS EN PLANES DE POSTECTOMIA, ACUDE PARA EVALUACION. Sedentario y sin TTO ALGUNO.</a:t>
            </a:r>
            <a:endParaRPr lang="es-PY" sz="1400" b="1" dirty="0">
              <a:solidFill>
                <a:schemeClr val="accent1">
                  <a:lumMod val="50000"/>
                </a:schemeClr>
              </a:solidFill>
              <a:effectLst>
                <a:outerShdw blurRad="38100" dist="38100" dir="2700000" algn="tl">
                  <a:srgbClr val="000000">
                    <a:alpha val="43137"/>
                  </a:srgbClr>
                </a:outerShdw>
              </a:effectLst>
            </a:endParaRPr>
          </a:p>
        </p:txBody>
      </p:sp>
      <p:sp>
        <p:nvSpPr>
          <p:cNvPr id="28" name="CuadroTexto 27">
            <a:extLst>
              <a:ext uri="{FF2B5EF4-FFF2-40B4-BE49-F238E27FC236}">
                <a16:creationId xmlns:a16="http://schemas.microsoft.com/office/drawing/2014/main" id="{AD76E7D3-0C77-09B4-CA22-25E685A7D128}"/>
              </a:ext>
            </a:extLst>
          </p:cNvPr>
          <p:cNvSpPr txBox="1"/>
          <p:nvPr/>
        </p:nvSpPr>
        <p:spPr>
          <a:xfrm>
            <a:off x="330040" y="1583205"/>
            <a:ext cx="414051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800" b="1" dirty="0">
                <a:solidFill>
                  <a:schemeClr val="accent1">
                    <a:lumMod val="50000"/>
                  </a:schemeClr>
                </a:solidFill>
                <a:effectLst>
                  <a:outerShdw blurRad="38100" dist="38100" dir="2700000" algn="tl">
                    <a:srgbClr val="000000">
                      <a:alpha val="43137"/>
                    </a:srgbClr>
                  </a:outerShdw>
                </a:effectLst>
              </a:rPr>
              <a:t>SV   PA 150/100   P 76/m    IMC 31. OBESIDAD CENTRAL. </a:t>
            </a:r>
          </a:p>
          <a:p>
            <a:r>
              <a:rPr lang="es-PY" sz="1800" b="1" dirty="0">
                <a:solidFill>
                  <a:schemeClr val="accent1">
                    <a:lumMod val="50000"/>
                  </a:schemeClr>
                </a:solidFill>
                <a:effectLst>
                  <a:outerShdw blurRad="38100" dist="38100" dir="2700000" algn="tl">
                    <a:srgbClr val="000000">
                      <a:alpha val="43137"/>
                    </a:srgbClr>
                  </a:outerShdw>
                </a:effectLst>
              </a:rPr>
              <a:t>Examen por aparatos y sistemas normal</a:t>
            </a:r>
          </a:p>
        </p:txBody>
      </p:sp>
      <p:pic>
        <p:nvPicPr>
          <p:cNvPr id="3" name="Picture 2" descr="Corazones en las Américas ">
            <a:extLst>
              <a:ext uri="{FF2B5EF4-FFF2-40B4-BE49-F238E27FC236}">
                <a16:creationId xmlns:a16="http://schemas.microsoft.com/office/drawing/2014/main" id="{B82FE695-1245-5A61-6398-E6D5D43E2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97" y="2603303"/>
            <a:ext cx="1947566" cy="78508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9BA591B-E768-8E61-32EF-440757E3D33A}"/>
              </a:ext>
            </a:extLst>
          </p:cNvPr>
          <p:cNvPicPr>
            <a:picLocks noChangeAspect="1"/>
          </p:cNvPicPr>
          <p:nvPr/>
        </p:nvPicPr>
        <p:blipFill>
          <a:blip r:embed="rId3"/>
          <a:stretch>
            <a:fillRect/>
          </a:stretch>
        </p:blipFill>
        <p:spPr>
          <a:xfrm>
            <a:off x="309797" y="3370655"/>
            <a:ext cx="2944623" cy="207282"/>
          </a:xfrm>
          <a:prstGeom prst="rect">
            <a:avLst/>
          </a:prstGeom>
        </p:spPr>
      </p:pic>
      <p:sp>
        <p:nvSpPr>
          <p:cNvPr id="8" name="CuadroTexto 7">
            <a:extLst>
              <a:ext uri="{FF2B5EF4-FFF2-40B4-BE49-F238E27FC236}">
                <a16:creationId xmlns:a16="http://schemas.microsoft.com/office/drawing/2014/main" id="{F48B6D1D-E528-7AF6-4CAE-052F3B4878BD}"/>
              </a:ext>
            </a:extLst>
          </p:cNvPr>
          <p:cNvSpPr txBox="1"/>
          <p:nvPr/>
        </p:nvSpPr>
        <p:spPr>
          <a:xfrm>
            <a:off x="330041" y="2516858"/>
            <a:ext cx="401073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defTabSz="914400">
              <a:defRPr/>
            </a:pPr>
            <a:r>
              <a:rPr lang="es-PY" sz="1600" b="1" kern="0" dirty="0">
                <a:solidFill>
                  <a:srgbClr val="5B9BD5">
                    <a:lumMod val="50000"/>
                  </a:srgbClr>
                </a:solidFill>
                <a:effectLst>
                  <a:outerShdw blurRad="38100" dist="38100" dir="2700000" algn="tl">
                    <a:srgbClr val="000000">
                      <a:alpha val="43137"/>
                    </a:srgbClr>
                  </a:outerShdw>
                </a:effectLst>
              </a:rPr>
              <a:t>LAB: GLIC 101mg/dl   HBA1C 5,4 CT 210 HDL 35 TG 375 SUERO LIPEMICO </a:t>
            </a:r>
          </a:p>
          <a:p>
            <a:pPr lvl="0" defTabSz="914400">
              <a:defRPr/>
            </a:pPr>
            <a:r>
              <a:rPr lang="es-PY" sz="1600" b="1" kern="0" dirty="0">
                <a:solidFill>
                  <a:srgbClr val="5B9BD5">
                    <a:lumMod val="50000"/>
                  </a:srgbClr>
                </a:solidFill>
                <a:effectLst>
                  <a:outerShdw blurRad="38100" dist="38100" dir="2700000" algn="tl">
                    <a:srgbClr val="000000">
                      <a:alpha val="43137"/>
                    </a:srgbClr>
                  </a:outerShdw>
                </a:effectLst>
              </a:rPr>
              <a:t>RESTO normal</a:t>
            </a:r>
            <a:endParaRPr kumimoji="0" lang="es-PY" sz="1600" b="1"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endParaRPr>
          </a:p>
        </p:txBody>
      </p:sp>
      <p:sp>
        <p:nvSpPr>
          <p:cNvPr id="6" name="CuadroTexto 5">
            <a:extLst>
              <a:ext uri="{FF2B5EF4-FFF2-40B4-BE49-F238E27FC236}">
                <a16:creationId xmlns:a16="http://schemas.microsoft.com/office/drawing/2014/main" id="{65DCA8CD-8C12-C05F-D060-7480C6537F35}"/>
              </a:ext>
            </a:extLst>
          </p:cNvPr>
          <p:cNvSpPr txBox="1"/>
          <p:nvPr/>
        </p:nvSpPr>
        <p:spPr>
          <a:xfrm rot="20670729">
            <a:off x="590696" y="1386946"/>
            <a:ext cx="348789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PY" sz="4400" b="1" dirty="0">
                <a:effectLst>
                  <a:outerShdw blurRad="38100" dist="38100" dir="2700000" algn="tl">
                    <a:srgbClr val="000000">
                      <a:alpha val="43137"/>
                    </a:srgbClr>
                  </a:outerShdw>
                </a:effectLst>
              </a:rPr>
              <a:t>¿MANEJO?</a:t>
            </a:r>
          </a:p>
        </p:txBody>
      </p:sp>
    </p:spTree>
    <p:extLst>
      <p:ext uri="{BB962C8B-B14F-4D97-AF65-F5344CB8AC3E}">
        <p14:creationId xmlns:p14="http://schemas.microsoft.com/office/powerpoint/2010/main" val="1803497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2F654-1829-5BAC-A9B7-2394C5A11626}"/>
              </a:ext>
            </a:extLst>
          </p:cNvPr>
          <p:cNvSpPr>
            <a:spLocks noGrp="1"/>
          </p:cNvSpPr>
          <p:nvPr>
            <p:ph type="title"/>
          </p:nvPr>
        </p:nvSpPr>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s-PY" sz="3600" b="1" dirty="0">
                <a:effectLst>
                  <a:outerShdw blurRad="38100" dist="38100" dir="2700000" algn="tl">
                    <a:srgbClr val="000000">
                      <a:alpha val="43137"/>
                    </a:srgbClr>
                  </a:outerShdw>
                </a:effectLst>
              </a:rPr>
              <a:t>CONCLUSIONES </a:t>
            </a:r>
          </a:p>
        </p:txBody>
      </p:sp>
      <p:sp>
        <p:nvSpPr>
          <p:cNvPr id="5" name="CuadroTexto 4">
            <a:extLst>
              <a:ext uri="{FF2B5EF4-FFF2-40B4-BE49-F238E27FC236}">
                <a16:creationId xmlns:a16="http://schemas.microsoft.com/office/drawing/2014/main" id="{ECBF32FE-CB4B-E5BA-0519-D9AEBF2C22C4}"/>
              </a:ext>
            </a:extLst>
          </p:cNvPr>
          <p:cNvSpPr txBox="1"/>
          <p:nvPr/>
        </p:nvSpPr>
        <p:spPr>
          <a:xfrm>
            <a:off x="105103" y="924397"/>
            <a:ext cx="369438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es-PY" sz="1800" b="1" dirty="0">
                <a:effectLst>
                  <a:outerShdw blurRad="38100" dist="38100" dir="2700000" algn="tl">
                    <a:srgbClr val="000000">
                      <a:alpha val="43137"/>
                    </a:srgbClr>
                  </a:outerShdw>
                </a:effectLst>
              </a:rPr>
              <a:t>¿INICIO DE TTO? </a:t>
            </a:r>
          </a:p>
          <a:p>
            <a:pPr algn="just"/>
            <a:r>
              <a:rPr lang="es-PY" sz="1800" b="1" dirty="0">
                <a:effectLst>
                  <a:outerShdw blurRad="38100" dist="38100" dir="2700000" algn="tl">
                    <a:srgbClr val="000000">
                      <a:alpha val="43137"/>
                    </a:srgbClr>
                  </a:outerShdw>
                </a:effectLst>
              </a:rPr>
              <a:t>P.A. ≥140/90		 PAS: 130-139 </a:t>
            </a:r>
          </a:p>
        </p:txBody>
      </p:sp>
      <p:sp>
        <p:nvSpPr>
          <p:cNvPr id="6" name="CuadroTexto 5">
            <a:extLst>
              <a:ext uri="{FF2B5EF4-FFF2-40B4-BE49-F238E27FC236}">
                <a16:creationId xmlns:a16="http://schemas.microsoft.com/office/drawing/2014/main" id="{D1BE4EDD-2EC0-400D-5808-0DEC630EA0EE}"/>
              </a:ext>
            </a:extLst>
          </p:cNvPr>
          <p:cNvSpPr txBox="1"/>
          <p:nvPr/>
        </p:nvSpPr>
        <p:spPr>
          <a:xfrm>
            <a:off x="105103" y="1548651"/>
            <a:ext cx="44984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es-PY" sz="1800" b="1" dirty="0">
                <a:effectLst>
                  <a:outerShdw blurRad="38100" dist="38100" dir="2700000" algn="tl">
                    <a:srgbClr val="000000">
                      <a:alpha val="43137"/>
                    </a:srgbClr>
                  </a:outerShdw>
                </a:effectLst>
              </a:rPr>
              <a:t>¿MEDICACION?  </a:t>
            </a:r>
          </a:p>
          <a:p>
            <a:r>
              <a:rPr lang="es-PY" sz="1800" b="1" dirty="0">
                <a:effectLst>
                  <a:outerShdw blurRad="38100" dist="38100" dir="2700000" algn="tl">
                    <a:srgbClr val="000000">
                      <a:alpha val="43137"/>
                    </a:srgbClr>
                  </a:outerShdw>
                </a:effectLst>
              </a:rPr>
              <a:t>IECA/ ARB	    C.A.	TIAZIDA/símil Tiazida</a:t>
            </a:r>
          </a:p>
        </p:txBody>
      </p:sp>
      <p:sp>
        <p:nvSpPr>
          <p:cNvPr id="21" name="CuadroTexto 20">
            <a:extLst>
              <a:ext uri="{FF2B5EF4-FFF2-40B4-BE49-F238E27FC236}">
                <a16:creationId xmlns:a16="http://schemas.microsoft.com/office/drawing/2014/main" id="{53FDD6F7-28A1-928C-811F-F1D56A58A0CE}"/>
              </a:ext>
            </a:extLst>
          </p:cNvPr>
          <p:cNvSpPr txBox="1"/>
          <p:nvPr/>
        </p:nvSpPr>
        <p:spPr>
          <a:xfrm>
            <a:off x="105103" y="2220860"/>
            <a:ext cx="253691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ü"/>
            </a:pPr>
            <a:r>
              <a:rPr lang="es-PY" sz="1800" b="1" dirty="0"/>
              <a:t>¿</a:t>
            </a:r>
            <a:r>
              <a:rPr lang="es-PY" sz="1800" b="1" dirty="0">
                <a:effectLst>
                  <a:outerShdw blurRad="38100" dist="38100" dir="2700000" algn="tl">
                    <a:srgbClr val="000000">
                      <a:alpha val="43137"/>
                    </a:srgbClr>
                  </a:outerShdw>
                </a:effectLst>
              </a:rPr>
              <a:t>OBJETIVO</a:t>
            </a:r>
            <a:r>
              <a:rPr lang="es-PY" sz="1800" b="1" dirty="0"/>
              <a:t>?</a:t>
            </a:r>
          </a:p>
          <a:p>
            <a:r>
              <a:rPr lang="es-PY" sz="1800" b="1" dirty="0"/>
              <a:t>≤</a:t>
            </a:r>
            <a:r>
              <a:rPr lang="es-PY" sz="1800" b="1" dirty="0">
                <a:effectLst>
                  <a:outerShdw blurRad="38100" dist="38100" dir="2700000" algn="tl">
                    <a:srgbClr val="000000">
                      <a:alpha val="43137"/>
                    </a:srgbClr>
                  </a:outerShdw>
                </a:effectLst>
              </a:rPr>
              <a:t>140/90     ≤130     </a:t>
            </a:r>
          </a:p>
        </p:txBody>
      </p:sp>
      <p:sp>
        <p:nvSpPr>
          <p:cNvPr id="35" name="CuadroTexto 34">
            <a:extLst>
              <a:ext uri="{FF2B5EF4-FFF2-40B4-BE49-F238E27FC236}">
                <a16:creationId xmlns:a16="http://schemas.microsoft.com/office/drawing/2014/main" id="{E3442D9D-7CDB-2399-A278-872D971C0037}"/>
              </a:ext>
            </a:extLst>
          </p:cNvPr>
          <p:cNvSpPr txBox="1"/>
          <p:nvPr/>
        </p:nvSpPr>
        <p:spPr>
          <a:xfrm>
            <a:off x="105103" y="2882563"/>
            <a:ext cx="2825453"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285750" indent="-285750">
              <a:buFont typeface="Wingdings" panose="05000000000000000000" pitchFamily="2" charset="2"/>
              <a:buChar char="ü"/>
            </a:pPr>
            <a:r>
              <a:rPr lang="es-PY" sz="1600" b="1" dirty="0">
                <a:effectLst>
                  <a:outerShdw blurRad="38100" dist="38100" dir="2700000" algn="tl">
                    <a:srgbClr val="000000">
                      <a:alpha val="43137"/>
                    </a:srgbClr>
                  </a:outerShdw>
                </a:effectLst>
              </a:rPr>
              <a:t>¿CONTROL AMBULATORIO?</a:t>
            </a:r>
          </a:p>
          <a:p>
            <a:r>
              <a:rPr lang="es-PY" sz="1600" b="1" dirty="0">
                <a:effectLst>
                  <a:outerShdw blurRad="38100" dist="38100" dir="2700000" algn="tl">
                    <a:srgbClr val="000000">
                      <a:alpha val="43137"/>
                    </a:srgbClr>
                  </a:outerShdw>
                </a:effectLst>
              </a:rPr>
              <a:t>Mensual   3 M.	6M</a:t>
            </a:r>
          </a:p>
        </p:txBody>
      </p:sp>
    </p:spTree>
    <p:extLst>
      <p:ext uri="{BB962C8B-B14F-4D97-AF65-F5344CB8AC3E}">
        <p14:creationId xmlns:p14="http://schemas.microsoft.com/office/powerpoint/2010/main" val="57705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F48B6D1D-E528-7AF6-4CAE-052F3B4878BD}"/>
              </a:ext>
            </a:extLst>
          </p:cNvPr>
          <p:cNvSpPr txBox="1"/>
          <p:nvPr/>
        </p:nvSpPr>
        <p:spPr>
          <a:xfrm>
            <a:off x="330041" y="2218602"/>
            <a:ext cx="261914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PY" sz="1200" b="1"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rPr>
              <a:t>EF: CV Y PULMONAR NORMALES. NO FOCALIZACIONES. SNC APARENTEMENTE NORMAL</a:t>
            </a:r>
          </a:p>
        </p:txBody>
      </p:sp>
      <p:sp>
        <p:nvSpPr>
          <p:cNvPr id="2" name="Título 1">
            <a:extLst>
              <a:ext uri="{FF2B5EF4-FFF2-40B4-BE49-F238E27FC236}">
                <a16:creationId xmlns:a16="http://schemas.microsoft.com/office/drawing/2014/main" id="{AE2B91C3-5338-1CC9-DCE1-0F2F1EB74CE6}"/>
              </a:ext>
            </a:extLst>
          </p:cNvPr>
          <p:cNvSpPr>
            <a:spLocks noGrp="1"/>
          </p:cNvSpPr>
          <p:nvPr>
            <p:ph type="title"/>
          </p:nvPr>
        </p:nvSpPr>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s-PY" sz="2400" b="1" dirty="0">
                <a:effectLst>
                  <a:outerShdw blurRad="38100" dist="38100" dir="2700000" algn="tl">
                    <a:srgbClr val="000000">
                      <a:alpha val="43137"/>
                    </a:srgbClr>
                  </a:outerShdw>
                </a:effectLst>
              </a:rPr>
              <a:t>CASO 1 </a:t>
            </a:r>
          </a:p>
        </p:txBody>
      </p:sp>
      <p:sp>
        <p:nvSpPr>
          <p:cNvPr id="7" name="CuadroTexto 6">
            <a:extLst>
              <a:ext uri="{FF2B5EF4-FFF2-40B4-BE49-F238E27FC236}">
                <a16:creationId xmlns:a16="http://schemas.microsoft.com/office/drawing/2014/main" id="{25A36DB7-4F38-27F7-BA9F-B864810515C1}"/>
              </a:ext>
            </a:extLst>
          </p:cNvPr>
          <p:cNvSpPr txBox="1"/>
          <p:nvPr/>
        </p:nvSpPr>
        <p:spPr>
          <a:xfrm>
            <a:off x="1595310" y="346845"/>
            <a:ext cx="208784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600" b="1" dirty="0">
                <a:solidFill>
                  <a:schemeClr val="accent1">
                    <a:lumMod val="50000"/>
                  </a:schemeClr>
                </a:solidFill>
                <a:effectLst>
                  <a:outerShdw blurRad="38100" dist="38100" dir="2700000" algn="tl">
                    <a:srgbClr val="000000">
                      <a:alpha val="43137"/>
                    </a:srgbClr>
                  </a:outerShdw>
                </a:effectLst>
              </a:rPr>
              <a:t>MC: CEFALEA INTENSA  </a:t>
            </a:r>
          </a:p>
        </p:txBody>
      </p:sp>
      <p:sp>
        <p:nvSpPr>
          <p:cNvPr id="26" name="CuadroTexto 25">
            <a:extLst>
              <a:ext uri="{FF2B5EF4-FFF2-40B4-BE49-F238E27FC236}">
                <a16:creationId xmlns:a16="http://schemas.microsoft.com/office/drawing/2014/main" id="{CC622794-7463-418B-0CF7-89B793CB808C}"/>
              </a:ext>
            </a:extLst>
          </p:cNvPr>
          <p:cNvSpPr txBox="1"/>
          <p:nvPr/>
        </p:nvSpPr>
        <p:spPr>
          <a:xfrm>
            <a:off x="330041" y="776136"/>
            <a:ext cx="4140518"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100" b="1" dirty="0">
                <a:solidFill>
                  <a:schemeClr val="accent1">
                    <a:lumMod val="50000"/>
                  </a:schemeClr>
                </a:solidFill>
                <a:effectLst>
                  <a:outerShdw blurRad="38100" dist="38100" dir="2700000" algn="tl">
                    <a:srgbClr val="000000">
                      <a:alpha val="43137"/>
                    </a:srgbClr>
                  </a:outerShdw>
                </a:effectLst>
              </a:rPr>
              <a:t>AEA: MUJER DE 55 AÑOS, PERI MENOPAUSICA. 30 MIN ANTES DE LA </a:t>
            </a:r>
            <a:r>
              <a:rPr lang="es-PY" sz="1200" b="1" dirty="0">
                <a:solidFill>
                  <a:schemeClr val="accent1">
                    <a:lumMod val="50000"/>
                  </a:schemeClr>
                </a:solidFill>
                <a:effectLst>
                  <a:outerShdw blurRad="38100" dist="38100" dir="2700000" algn="tl">
                    <a:srgbClr val="000000">
                      <a:alpha val="43137"/>
                    </a:srgbClr>
                  </a:outerShdw>
                </a:effectLst>
              </a:rPr>
              <a:t>CONSULTA</a:t>
            </a:r>
            <a:r>
              <a:rPr lang="es-PY" sz="1100" b="1" dirty="0">
                <a:solidFill>
                  <a:schemeClr val="accent1">
                    <a:lumMod val="50000"/>
                  </a:schemeClr>
                </a:solidFill>
                <a:effectLst>
                  <a:outerShdw blurRad="38100" dist="38100" dir="2700000" algn="tl">
                    <a:srgbClr val="000000">
                      <a:alpha val="43137"/>
                    </a:srgbClr>
                  </a:outerShdw>
                </a:effectLst>
              </a:rPr>
              <a:t> DOLOR DE CABEZA, HOLOCRANEANA QUE SE INTENSIFICA EN MINUTOS, CON NAUSEAS Y MINUTOS DESPUES VOMITOS . SIN OTRO SINTOMA NI SIGNO.</a:t>
            </a:r>
          </a:p>
        </p:txBody>
      </p:sp>
      <p:sp>
        <p:nvSpPr>
          <p:cNvPr id="28" name="CuadroTexto 27">
            <a:extLst>
              <a:ext uri="{FF2B5EF4-FFF2-40B4-BE49-F238E27FC236}">
                <a16:creationId xmlns:a16="http://schemas.microsoft.com/office/drawing/2014/main" id="{AD76E7D3-0C77-09B4-CA22-25E685A7D128}"/>
              </a:ext>
            </a:extLst>
          </p:cNvPr>
          <p:cNvSpPr txBox="1"/>
          <p:nvPr/>
        </p:nvSpPr>
        <p:spPr>
          <a:xfrm>
            <a:off x="330041" y="1628174"/>
            <a:ext cx="414051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400" b="1" dirty="0">
                <a:solidFill>
                  <a:schemeClr val="accent1">
                    <a:lumMod val="50000"/>
                  </a:schemeClr>
                </a:solidFill>
                <a:effectLst>
                  <a:outerShdw blurRad="38100" dist="38100" dir="2700000" algn="tl">
                    <a:srgbClr val="000000">
                      <a:alpha val="43137"/>
                    </a:srgbClr>
                  </a:outerShdw>
                </a:effectLst>
              </a:rPr>
              <a:t>CONSULTA EN URGENCIAS. SV PA 240/120 MMHG.  </a:t>
            </a:r>
          </a:p>
          <a:p>
            <a:r>
              <a:rPr lang="es-PY" sz="1400" b="1" dirty="0">
                <a:solidFill>
                  <a:schemeClr val="accent1">
                    <a:lumMod val="50000"/>
                  </a:schemeClr>
                </a:solidFill>
                <a:effectLst>
                  <a:outerShdw blurRad="38100" dist="38100" dir="2700000" algn="tl">
                    <a:srgbClr val="000000">
                      <a:alpha val="43137"/>
                    </a:srgbClr>
                  </a:outerShdw>
                </a:effectLst>
              </a:rPr>
              <a:t>P  100/MIN  FR 16/MIN AFEBRIL </a:t>
            </a:r>
          </a:p>
        </p:txBody>
      </p:sp>
      <p:sp>
        <p:nvSpPr>
          <p:cNvPr id="9" name="CuadroTexto 8">
            <a:extLst>
              <a:ext uri="{FF2B5EF4-FFF2-40B4-BE49-F238E27FC236}">
                <a16:creationId xmlns:a16="http://schemas.microsoft.com/office/drawing/2014/main" id="{09AB6848-19CA-FDEB-0ADA-24BE1CA8378F}"/>
              </a:ext>
            </a:extLst>
          </p:cNvPr>
          <p:cNvSpPr txBox="1"/>
          <p:nvPr/>
        </p:nvSpPr>
        <p:spPr>
          <a:xfrm rot="20670729">
            <a:off x="899044" y="1505363"/>
            <a:ext cx="3292535" cy="584775"/>
          </a:xfrm>
          <a:prstGeom prst="rect">
            <a:avLst/>
          </a:prstGeom>
          <a:noFill/>
        </p:spPr>
        <p:txBody>
          <a:bodyPr wrap="square" rtlCol="0">
            <a:spAutoFit/>
          </a:bodyPr>
          <a:lstStyle/>
          <a:p>
            <a:r>
              <a:rPr lang="es-PY" sz="3200" b="1" dirty="0">
                <a:effectLst>
                  <a:outerShdw blurRad="38100" dist="38100" dir="2700000" algn="tl">
                    <a:srgbClr val="000000">
                      <a:alpha val="43137"/>
                    </a:srgbClr>
                  </a:outerShdw>
                </a:effectLst>
              </a:rPr>
              <a:t>¿IMPRESIÓN DX?</a:t>
            </a:r>
          </a:p>
        </p:txBody>
      </p:sp>
      <p:pic>
        <p:nvPicPr>
          <p:cNvPr id="3" name="Picture 2" descr="Corazones en las Américas ">
            <a:extLst>
              <a:ext uri="{FF2B5EF4-FFF2-40B4-BE49-F238E27FC236}">
                <a16:creationId xmlns:a16="http://schemas.microsoft.com/office/drawing/2014/main" id="{42001ACF-78F2-431E-5D76-AA026D2D1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93" y="2703784"/>
            <a:ext cx="1947566" cy="78508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2FDEB9A-A4B2-3F12-21BD-A4266E9EB88D}"/>
              </a:ext>
            </a:extLst>
          </p:cNvPr>
          <p:cNvPicPr>
            <a:picLocks noChangeAspect="1"/>
          </p:cNvPicPr>
          <p:nvPr/>
        </p:nvPicPr>
        <p:blipFill>
          <a:blip r:embed="rId3"/>
          <a:stretch>
            <a:fillRect/>
          </a:stretch>
        </p:blipFill>
        <p:spPr>
          <a:xfrm>
            <a:off x="330042" y="3420451"/>
            <a:ext cx="2739730" cy="192859"/>
          </a:xfrm>
          <a:prstGeom prst="rect">
            <a:avLst/>
          </a:prstGeom>
        </p:spPr>
      </p:pic>
    </p:spTree>
    <p:extLst>
      <p:ext uri="{BB962C8B-B14F-4D97-AF65-F5344CB8AC3E}">
        <p14:creationId xmlns:p14="http://schemas.microsoft.com/office/powerpoint/2010/main" val="746544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6" grpId="0" animBg="1"/>
      <p:bldP spid="2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6B12314-103C-9799-BC98-1B5B52EC26F5}"/>
              </a:ext>
            </a:extLst>
          </p:cNvPr>
          <p:cNvPicPr>
            <a:picLocks noChangeAspect="1"/>
          </p:cNvPicPr>
          <p:nvPr/>
        </p:nvPicPr>
        <p:blipFill>
          <a:blip r:embed="rId2"/>
          <a:stretch>
            <a:fillRect/>
          </a:stretch>
        </p:blipFill>
        <p:spPr>
          <a:xfrm>
            <a:off x="0" y="-11624"/>
            <a:ext cx="4800600" cy="2383478"/>
          </a:xfrm>
          <a:prstGeom prst="rect">
            <a:avLst/>
          </a:prstGeom>
        </p:spPr>
        <p:style>
          <a:lnRef idx="2">
            <a:schemeClr val="accent1"/>
          </a:lnRef>
          <a:fillRef idx="1">
            <a:schemeClr val="lt1"/>
          </a:fillRef>
          <a:effectRef idx="0">
            <a:schemeClr val="accent1"/>
          </a:effectRef>
          <a:fontRef idx="minor">
            <a:schemeClr val="dk1"/>
          </a:fontRef>
        </p:style>
      </p:pic>
      <p:sp>
        <p:nvSpPr>
          <p:cNvPr id="2" name="Título 1">
            <a:extLst>
              <a:ext uri="{FF2B5EF4-FFF2-40B4-BE49-F238E27FC236}">
                <a16:creationId xmlns:a16="http://schemas.microsoft.com/office/drawing/2014/main" id="{6077A51C-1320-C968-08F7-EF5B1ECD0703}"/>
              </a:ext>
            </a:extLst>
          </p:cNvPr>
          <p:cNvSpPr>
            <a:spLocks noGrp="1"/>
          </p:cNvSpPr>
          <p:nvPr>
            <p:ph type="title"/>
          </p:nvPr>
        </p:nvSpPr>
        <p:spPr/>
        <p:txBody>
          <a:bodyPr/>
          <a:lstStyle/>
          <a:p>
            <a:endParaRPr lang="es-PY"/>
          </a:p>
        </p:txBody>
      </p:sp>
      <p:sp>
        <p:nvSpPr>
          <p:cNvPr id="5" name="CuadroTexto 4">
            <a:extLst>
              <a:ext uri="{FF2B5EF4-FFF2-40B4-BE49-F238E27FC236}">
                <a16:creationId xmlns:a16="http://schemas.microsoft.com/office/drawing/2014/main" id="{5491C0EF-AA1A-DE5F-37C5-03A7E89FEF02}"/>
              </a:ext>
            </a:extLst>
          </p:cNvPr>
          <p:cNvSpPr txBox="1"/>
          <p:nvPr/>
        </p:nvSpPr>
        <p:spPr>
          <a:xfrm>
            <a:off x="714703" y="2543503"/>
            <a:ext cx="1762790" cy="33855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PY" sz="1600" b="1" dirty="0">
                <a:effectLst>
                  <a:outerShdw blurRad="38100" dist="38100" dir="2700000" algn="tl">
                    <a:srgbClr val="000000">
                      <a:alpha val="43137"/>
                    </a:srgbClr>
                  </a:outerShdw>
                </a:effectLst>
              </a:rPr>
              <a:t>MUCHAS GRACIAS</a:t>
            </a:r>
          </a:p>
        </p:txBody>
      </p:sp>
    </p:spTree>
    <p:extLst>
      <p:ext uri="{BB962C8B-B14F-4D97-AF65-F5344CB8AC3E}">
        <p14:creationId xmlns:p14="http://schemas.microsoft.com/office/powerpoint/2010/main" val="4042905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Imagen en blanco y negro&#10;&#10;Descripción generada automáticamente con confianza media"/>
          <p:cNvPicPr>
            <a:picLocks noChangeAspect="1"/>
          </p:cNvPicPr>
          <p:nvPr/>
        </p:nvPicPr>
        <p:blipFill rotWithShape="1">
          <a:blip r:embed="rId2"/>
          <a:srcRect r="1476" b="4"/>
          <a:stretch/>
        </p:blipFill>
        <p:spPr>
          <a:xfrm>
            <a:off x="2213754" y="10"/>
            <a:ext cx="2586846" cy="1969125"/>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6" name="Imagen 5">
            <a:extLst>
              <a:ext uri="{FF2B5EF4-FFF2-40B4-BE49-F238E27FC236}">
                <a16:creationId xmlns:a16="http://schemas.microsoft.com/office/drawing/2014/main" id="{74866597-95D0-3E4F-72BE-016C2AEB1598}"/>
              </a:ext>
            </a:extLst>
          </p:cNvPr>
          <p:cNvPicPr>
            <a:picLocks noChangeAspect="1"/>
          </p:cNvPicPr>
          <p:nvPr/>
        </p:nvPicPr>
        <p:blipFill rotWithShape="1">
          <a:blip r:embed="rId3"/>
          <a:srcRect l="11794" r="7806"/>
          <a:stretch/>
        </p:blipFill>
        <p:spPr>
          <a:xfrm>
            <a:off x="1646666" y="2041144"/>
            <a:ext cx="3153934" cy="15593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2" name="Imagen 11" descr="Empresaria señalando hacia delante">
            <a:extLst>
              <a:ext uri="{FF2B5EF4-FFF2-40B4-BE49-F238E27FC236}">
                <a16:creationId xmlns:a16="http://schemas.microsoft.com/office/drawing/2014/main" id="{9D4972C9-477D-5BD5-DF01-03D045B9B0AD}"/>
              </a:ext>
            </a:extLst>
          </p:cNvPr>
          <p:cNvPicPr>
            <a:picLocks noChangeAspect="1"/>
          </p:cNvPicPr>
          <p:nvPr/>
        </p:nvPicPr>
        <p:blipFill rotWithShape="1">
          <a:blip r:embed="rId4">
            <a:extLst>
              <a:ext uri="{28A0092B-C50C-407E-A947-70E740481C1C}">
                <a14:useLocalDpi xmlns:a14="http://schemas.microsoft.com/office/drawing/2010/main" val="0"/>
              </a:ext>
            </a:extLst>
          </a:blip>
          <a:srcRect r="1" b="57041"/>
          <a:stretch/>
        </p:blipFill>
        <p:spPr>
          <a:xfrm>
            <a:off x="20" y="10"/>
            <a:ext cx="2954329" cy="360044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pic>
        <p:nvPicPr>
          <p:cNvPr id="3" name="Picture 2" descr="Corazones en las Américas ">
            <a:extLst>
              <a:ext uri="{FF2B5EF4-FFF2-40B4-BE49-F238E27FC236}">
                <a16:creationId xmlns:a16="http://schemas.microsoft.com/office/drawing/2014/main" id="{D27A12C6-8504-550B-B447-699196AEE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97" y="2749000"/>
            <a:ext cx="1947566" cy="78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53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1C435A-5A84-C11E-3027-6B2C2E0960B1}"/>
              </a:ext>
            </a:extLst>
          </p:cNvPr>
          <p:cNvPicPr>
            <a:picLocks noChangeAspect="1"/>
          </p:cNvPicPr>
          <p:nvPr/>
        </p:nvPicPr>
        <p:blipFill rotWithShape="1">
          <a:blip r:embed="rId2"/>
          <a:srcRect l="12409" r="13909" b="14528"/>
          <a:stretch/>
        </p:blipFill>
        <p:spPr>
          <a:xfrm>
            <a:off x="43367" y="137300"/>
            <a:ext cx="4698521" cy="2793257"/>
          </a:xfrm>
          <a:prstGeom prst="rect">
            <a:avLst/>
          </a:prstGeom>
          <a:ln>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Picture 2" descr="Corazones en las Américas ">
            <a:extLst>
              <a:ext uri="{FF2B5EF4-FFF2-40B4-BE49-F238E27FC236}">
                <a16:creationId xmlns:a16="http://schemas.microsoft.com/office/drawing/2014/main" id="{38DECDDB-8C8F-C757-FB04-E2778BFD3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00" y="2195793"/>
            <a:ext cx="1947566" cy="7850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D6A6371F-E310-9E88-5CAE-F125CA36BFD8}"/>
              </a:ext>
            </a:extLst>
          </p:cNvPr>
          <p:cNvPicPr>
            <a:picLocks noChangeAspect="1"/>
          </p:cNvPicPr>
          <p:nvPr/>
        </p:nvPicPr>
        <p:blipFill>
          <a:blip r:embed="rId4"/>
          <a:stretch>
            <a:fillRect/>
          </a:stretch>
        </p:blipFill>
        <p:spPr>
          <a:xfrm>
            <a:off x="856453" y="2956814"/>
            <a:ext cx="2944623" cy="207282"/>
          </a:xfrm>
          <a:prstGeom prst="rect">
            <a:avLst/>
          </a:prstGeom>
        </p:spPr>
      </p:pic>
      <p:sp>
        <p:nvSpPr>
          <p:cNvPr id="10" name="CuadroTexto 9">
            <a:extLst>
              <a:ext uri="{FF2B5EF4-FFF2-40B4-BE49-F238E27FC236}">
                <a16:creationId xmlns:a16="http://schemas.microsoft.com/office/drawing/2014/main" id="{634D8EEE-5EFA-85FA-86F5-8A82937B88FF}"/>
              </a:ext>
            </a:extLst>
          </p:cNvPr>
          <p:cNvSpPr txBox="1"/>
          <p:nvPr/>
        </p:nvSpPr>
        <p:spPr>
          <a:xfrm>
            <a:off x="207280" y="3187706"/>
            <a:ext cx="4482240" cy="3016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a:t>Guías Europeas de Hipertensión Arterial 2018 (ESC/ESH 2018), con similitud al Consenso Latinoamericano de Hipertensión arterial 2008 y el Consenso Paraguayo de Hipertensión arterial 2015.</a:t>
            </a:r>
            <a:endParaRPr lang="es-PY" dirty="0"/>
          </a:p>
        </p:txBody>
      </p:sp>
      <p:sp>
        <p:nvSpPr>
          <p:cNvPr id="11" name="CuadroTexto 10">
            <a:extLst>
              <a:ext uri="{FF2B5EF4-FFF2-40B4-BE49-F238E27FC236}">
                <a16:creationId xmlns:a16="http://schemas.microsoft.com/office/drawing/2014/main" id="{F4DD63F1-A7D3-9A27-96CD-5E8773EBCC20}"/>
              </a:ext>
            </a:extLst>
          </p:cNvPr>
          <p:cNvSpPr txBox="1"/>
          <p:nvPr/>
        </p:nvSpPr>
        <p:spPr>
          <a:xfrm rot="19970301">
            <a:off x="331519" y="1266835"/>
            <a:ext cx="4234942" cy="646331"/>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s-PY" sz="1800" b="1" dirty="0">
                <a:effectLst>
                  <a:outerShdw blurRad="38100" dist="38100" dir="2700000" algn="tl">
                    <a:srgbClr val="000000">
                      <a:alpha val="43137"/>
                    </a:srgbClr>
                  </a:outerShdw>
                </a:effectLst>
              </a:rPr>
              <a:t>URGENCIA O EMERGENCIA HIPERTENSIVA </a:t>
            </a:r>
          </a:p>
          <a:p>
            <a:pPr algn="ctr"/>
            <a:r>
              <a:rPr lang="es-PY" sz="1800" b="1" dirty="0">
                <a:effectLst>
                  <a:outerShdw blurRad="38100" dist="38100" dir="2700000" algn="tl">
                    <a:srgbClr val="000000">
                      <a:alpha val="43137"/>
                    </a:srgbClr>
                  </a:outerShdw>
                </a:effectLst>
              </a:rPr>
              <a:t>≥180/120</a:t>
            </a:r>
          </a:p>
        </p:txBody>
      </p:sp>
    </p:spTree>
    <p:extLst>
      <p:ext uri="{BB962C8B-B14F-4D97-AF65-F5344CB8AC3E}">
        <p14:creationId xmlns:p14="http://schemas.microsoft.com/office/powerpoint/2010/main" val="160663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B91C3-5338-1CC9-DCE1-0F2F1EB74CE6}"/>
              </a:ext>
            </a:extLst>
          </p:cNvPr>
          <p:cNvSpPr>
            <a:spLocks noGrp="1"/>
          </p:cNvSpPr>
          <p:nvPr>
            <p:ph type="title"/>
          </p:nvPr>
        </p:nvSpPr>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s-PY" sz="2400" b="1" dirty="0">
                <a:effectLst>
                  <a:outerShdw blurRad="38100" dist="38100" dir="2700000" algn="tl">
                    <a:srgbClr val="000000">
                      <a:alpha val="43137"/>
                    </a:srgbClr>
                  </a:outerShdw>
                </a:effectLst>
              </a:rPr>
              <a:t>CASO 2</a:t>
            </a:r>
          </a:p>
        </p:txBody>
      </p:sp>
      <p:sp>
        <p:nvSpPr>
          <p:cNvPr id="7" name="CuadroTexto 6">
            <a:extLst>
              <a:ext uri="{FF2B5EF4-FFF2-40B4-BE49-F238E27FC236}">
                <a16:creationId xmlns:a16="http://schemas.microsoft.com/office/drawing/2014/main" id="{25A36DB7-4F38-27F7-BA9F-B864810515C1}"/>
              </a:ext>
            </a:extLst>
          </p:cNvPr>
          <p:cNvSpPr txBox="1"/>
          <p:nvPr/>
        </p:nvSpPr>
        <p:spPr>
          <a:xfrm>
            <a:off x="1595310" y="346845"/>
            <a:ext cx="131278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600" b="1" dirty="0">
                <a:solidFill>
                  <a:schemeClr val="accent1">
                    <a:lumMod val="50000"/>
                  </a:schemeClr>
                </a:solidFill>
                <a:effectLst>
                  <a:outerShdw blurRad="38100" dist="38100" dir="2700000" algn="tl">
                    <a:srgbClr val="000000">
                      <a:alpha val="43137"/>
                    </a:srgbClr>
                  </a:outerShdw>
                </a:effectLst>
              </a:rPr>
              <a:t>MC: FATIGA  </a:t>
            </a:r>
          </a:p>
        </p:txBody>
      </p:sp>
      <p:sp>
        <p:nvSpPr>
          <p:cNvPr id="26" name="CuadroTexto 25">
            <a:extLst>
              <a:ext uri="{FF2B5EF4-FFF2-40B4-BE49-F238E27FC236}">
                <a16:creationId xmlns:a16="http://schemas.microsoft.com/office/drawing/2014/main" id="{CC622794-7463-418B-0CF7-89B793CB808C}"/>
              </a:ext>
            </a:extLst>
          </p:cNvPr>
          <p:cNvSpPr txBox="1"/>
          <p:nvPr/>
        </p:nvSpPr>
        <p:spPr>
          <a:xfrm>
            <a:off x="330041" y="776136"/>
            <a:ext cx="414051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400" b="1" dirty="0">
                <a:solidFill>
                  <a:schemeClr val="accent1">
                    <a:lumMod val="50000"/>
                  </a:schemeClr>
                </a:solidFill>
                <a:effectLst>
                  <a:outerShdw blurRad="38100" dist="38100" dir="2700000" algn="tl">
                    <a:srgbClr val="000000">
                      <a:alpha val="43137"/>
                    </a:srgbClr>
                  </a:outerShdw>
                </a:effectLst>
              </a:rPr>
              <a:t>AEA: EN </a:t>
            </a:r>
            <a:r>
              <a:rPr lang="es-ES" sz="1400" b="1" dirty="0">
                <a:solidFill>
                  <a:schemeClr val="accent1">
                    <a:lumMod val="50000"/>
                  </a:schemeClr>
                </a:solidFill>
                <a:effectLst>
                  <a:outerShdw blurRad="38100" dist="38100" dir="2700000" algn="tl">
                    <a:srgbClr val="000000">
                      <a:alpha val="43137"/>
                    </a:srgbClr>
                  </a:outerShdw>
                </a:effectLst>
              </a:rPr>
              <a:t>CONSULTORIO, </a:t>
            </a:r>
            <a:r>
              <a:rPr lang="es-PY" sz="1400" b="1" dirty="0">
                <a:solidFill>
                  <a:schemeClr val="accent1">
                    <a:lumMod val="50000"/>
                  </a:schemeClr>
                </a:solidFill>
                <a:effectLst>
                  <a:outerShdw blurRad="38100" dist="38100" dir="2700000" algn="tl">
                    <a:srgbClr val="000000">
                      <a:alpha val="43137"/>
                    </a:srgbClr>
                  </a:outerShdw>
                </a:effectLst>
              </a:rPr>
              <a:t>MU</a:t>
            </a:r>
            <a:r>
              <a:rPr lang="es-ES" sz="1400" b="1" dirty="0">
                <a:solidFill>
                  <a:schemeClr val="accent1">
                    <a:lumMod val="50000"/>
                  </a:schemeClr>
                </a:solidFill>
                <a:effectLst>
                  <a:outerShdw blurRad="38100" dist="38100" dir="2700000" algn="tl">
                    <a:srgbClr val="000000">
                      <a:alpha val="43137"/>
                    </a:srgbClr>
                  </a:outerShdw>
                </a:effectLst>
              </a:rPr>
              <a:t>JER DE 35 AÑOS CON DX DE HTA DIFÍCIL DE CONTROLAR DE 10 AÑOS DE EVOL. TTO TELMISARTAN/AMLO 80/10 MG.  </a:t>
            </a:r>
            <a:endParaRPr lang="es-PY" sz="1400" b="1" dirty="0">
              <a:solidFill>
                <a:schemeClr val="accent1">
                  <a:lumMod val="50000"/>
                </a:schemeClr>
              </a:solidFill>
              <a:effectLst>
                <a:outerShdw blurRad="38100" dist="38100" dir="2700000" algn="tl">
                  <a:srgbClr val="000000">
                    <a:alpha val="43137"/>
                  </a:srgbClr>
                </a:outerShdw>
              </a:effectLst>
            </a:endParaRPr>
          </a:p>
        </p:txBody>
      </p:sp>
      <p:sp>
        <p:nvSpPr>
          <p:cNvPr id="28" name="CuadroTexto 27">
            <a:extLst>
              <a:ext uri="{FF2B5EF4-FFF2-40B4-BE49-F238E27FC236}">
                <a16:creationId xmlns:a16="http://schemas.microsoft.com/office/drawing/2014/main" id="{AD76E7D3-0C77-09B4-CA22-25E685A7D128}"/>
              </a:ext>
            </a:extLst>
          </p:cNvPr>
          <p:cNvSpPr txBox="1"/>
          <p:nvPr/>
        </p:nvSpPr>
        <p:spPr>
          <a:xfrm>
            <a:off x="330040" y="1583205"/>
            <a:ext cx="414051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PY" sz="1800" b="1" dirty="0">
                <a:solidFill>
                  <a:schemeClr val="accent1">
                    <a:lumMod val="50000"/>
                  </a:schemeClr>
                </a:solidFill>
                <a:effectLst>
                  <a:outerShdw blurRad="38100" dist="38100" dir="2700000" algn="tl">
                    <a:srgbClr val="000000">
                      <a:alpha val="43137"/>
                    </a:srgbClr>
                  </a:outerShdw>
                </a:effectLst>
              </a:rPr>
              <a:t>SV   PA 170/110   P 70/m    IMC 24. </a:t>
            </a:r>
          </a:p>
          <a:p>
            <a:r>
              <a:rPr lang="es-PY" sz="1800" b="1" dirty="0">
                <a:solidFill>
                  <a:schemeClr val="accent1">
                    <a:lumMod val="50000"/>
                  </a:schemeClr>
                </a:solidFill>
                <a:effectLst>
                  <a:outerShdw blurRad="38100" dist="38100" dir="2700000" algn="tl">
                    <a:srgbClr val="000000">
                      <a:alpha val="43137"/>
                    </a:srgbClr>
                  </a:outerShdw>
                </a:effectLst>
              </a:rPr>
              <a:t>No tiene hipotensión ortostática.</a:t>
            </a:r>
          </a:p>
        </p:txBody>
      </p:sp>
      <p:pic>
        <p:nvPicPr>
          <p:cNvPr id="3" name="Picture 2" descr="Corazones en las Américas ">
            <a:extLst>
              <a:ext uri="{FF2B5EF4-FFF2-40B4-BE49-F238E27FC236}">
                <a16:creationId xmlns:a16="http://schemas.microsoft.com/office/drawing/2014/main" id="{B82FE695-1245-5A61-6398-E6D5D43E2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97" y="2603303"/>
            <a:ext cx="1947566" cy="78508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9BA591B-E768-8E61-32EF-440757E3D33A}"/>
              </a:ext>
            </a:extLst>
          </p:cNvPr>
          <p:cNvPicPr>
            <a:picLocks noChangeAspect="1"/>
          </p:cNvPicPr>
          <p:nvPr/>
        </p:nvPicPr>
        <p:blipFill>
          <a:blip r:embed="rId3"/>
          <a:stretch>
            <a:fillRect/>
          </a:stretch>
        </p:blipFill>
        <p:spPr>
          <a:xfrm>
            <a:off x="309797" y="3370655"/>
            <a:ext cx="2944623" cy="207282"/>
          </a:xfrm>
          <a:prstGeom prst="rect">
            <a:avLst/>
          </a:prstGeom>
        </p:spPr>
      </p:pic>
      <p:sp>
        <p:nvSpPr>
          <p:cNvPr id="8" name="CuadroTexto 7">
            <a:extLst>
              <a:ext uri="{FF2B5EF4-FFF2-40B4-BE49-F238E27FC236}">
                <a16:creationId xmlns:a16="http://schemas.microsoft.com/office/drawing/2014/main" id="{F48B6D1D-E528-7AF6-4CAE-052F3B4878BD}"/>
              </a:ext>
            </a:extLst>
          </p:cNvPr>
          <p:cNvSpPr txBox="1"/>
          <p:nvPr/>
        </p:nvSpPr>
        <p:spPr>
          <a:xfrm>
            <a:off x="330041" y="2243589"/>
            <a:ext cx="2619149" cy="10464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defTabSz="914400">
              <a:defRPr/>
            </a:pPr>
            <a:r>
              <a:rPr kumimoji="0" lang="es-PY" sz="1400" b="1"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rPr>
              <a:t>EF: </a:t>
            </a:r>
            <a:r>
              <a:rPr lang="es-PY" sz="1400" b="1" kern="0" dirty="0">
                <a:solidFill>
                  <a:srgbClr val="5B9BD5">
                    <a:lumMod val="50000"/>
                  </a:srgbClr>
                </a:solidFill>
                <a:effectLst>
                  <a:outerShdw blurRad="38100" dist="38100" dir="2700000" algn="tl">
                    <a:srgbClr val="000000">
                      <a:alpha val="43137"/>
                    </a:srgbClr>
                  </a:outerShdw>
                </a:effectLst>
              </a:rPr>
              <a:t>APARENTEMENTE</a:t>
            </a:r>
            <a:r>
              <a:rPr kumimoji="0" lang="es-PY" sz="1400" b="1"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rPr>
              <a:t> NORMAL</a:t>
            </a:r>
          </a:p>
          <a:p>
            <a:pPr lvl="0" defTabSz="914400">
              <a:defRPr/>
            </a:pPr>
            <a:r>
              <a:rPr lang="es-PY" sz="1600" b="1" kern="0" dirty="0">
                <a:solidFill>
                  <a:srgbClr val="5B9BD5">
                    <a:lumMod val="50000"/>
                  </a:srgbClr>
                </a:solidFill>
                <a:effectLst>
                  <a:outerShdw blurRad="38100" dist="38100" dir="2700000" algn="tl">
                    <a:srgbClr val="000000">
                      <a:alpha val="43137"/>
                    </a:srgbClr>
                  </a:outerShdw>
                </a:effectLst>
              </a:rPr>
              <a:t>LAB: GLIC 80mg/dl   Na 143  K:3.2   Cl: 102   Creat: 1.0   Orina normal</a:t>
            </a:r>
            <a:endParaRPr kumimoji="0" lang="es-PY" sz="1600" b="1"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endParaRPr>
          </a:p>
        </p:txBody>
      </p:sp>
      <p:sp>
        <p:nvSpPr>
          <p:cNvPr id="5" name="CuadroTexto 4">
            <a:extLst>
              <a:ext uri="{FF2B5EF4-FFF2-40B4-BE49-F238E27FC236}">
                <a16:creationId xmlns:a16="http://schemas.microsoft.com/office/drawing/2014/main" id="{70757C90-2CCC-9C6F-6DAE-95B0D039D8C2}"/>
              </a:ext>
            </a:extLst>
          </p:cNvPr>
          <p:cNvSpPr txBox="1"/>
          <p:nvPr/>
        </p:nvSpPr>
        <p:spPr>
          <a:xfrm rot="20670729">
            <a:off x="899044" y="1505363"/>
            <a:ext cx="3292535" cy="584775"/>
          </a:xfrm>
          <a:prstGeom prst="rect">
            <a:avLst/>
          </a:prstGeom>
          <a:noFill/>
        </p:spPr>
        <p:txBody>
          <a:bodyPr wrap="square" rtlCol="0">
            <a:spAutoFit/>
          </a:bodyPr>
          <a:lstStyle/>
          <a:p>
            <a:r>
              <a:rPr lang="es-PY" sz="3200" b="1" dirty="0">
                <a:effectLst>
                  <a:outerShdw blurRad="38100" dist="38100" dir="2700000" algn="tl">
                    <a:srgbClr val="000000">
                      <a:alpha val="43137"/>
                    </a:srgbClr>
                  </a:outerShdw>
                </a:effectLst>
              </a:rPr>
              <a:t>¿IMPRESIÓN DX?</a:t>
            </a:r>
          </a:p>
        </p:txBody>
      </p:sp>
    </p:spTree>
    <p:extLst>
      <p:ext uri="{BB962C8B-B14F-4D97-AF65-F5344CB8AC3E}">
        <p14:creationId xmlns:p14="http://schemas.microsoft.com/office/powerpoint/2010/main" val="2171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28" grpId="0" animBg="1"/>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descr="Imagen en blanco y negro&#10;&#10;Descripción generada automáticamente con confianza media"/>
          <p:cNvPicPr>
            <a:picLocks noChangeAspect="1"/>
          </p:cNvPicPr>
          <p:nvPr/>
        </p:nvPicPr>
        <p:blipFill rotWithShape="1">
          <a:blip r:embed="rId2"/>
          <a:srcRect r="1476" b="4"/>
          <a:stretch/>
        </p:blipFill>
        <p:spPr>
          <a:xfrm>
            <a:off x="70690" y="10"/>
            <a:ext cx="4729910" cy="3600440"/>
          </a:xfrm>
          <a:custGeom>
            <a:avLst/>
            <a:gdLst/>
            <a:ahLst/>
            <a:cxnLst/>
            <a:rect l="l" t="t" r="r" b="b"/>
            <a:pathLst>
              <a:path w="6569769" h="3750734">
                <a:moveTo>
                  <a:pt x="1738471" y="0"/>
                </a:moveTo>
                <a:lnTo>
                  <a:pt x="6569769" y="0"/>
                </a:lnTo>
                <a:lnTo>
                  <a:pt x="6569769" y="3750734"/>
                </a:lnTo>
                <a:lnTo>
                  <a:pt x="0" y="3750734"/>
                </a:lnTo>
                <a:close/>
              </a:path>
            </a:pathLst>
          </a:custGeom>
        </p:spPr>
      </p:pic>
      <p:sp>
        <p:nvSpPr>
          <p:cNvPr id="4" name="Título 1">
            <a:extLst>
              <a:ext uri="{FF2B5EF4-FFF2-40B4-BE49-F238E27FC236}">
                <a16:creationId xmlns:a16="http://schemas.microsoft.com/office/drawing/2014/main" id="{75C948C2-589F-D5BE-8387-0082B9C65C1D}"/>
              </a:ext>
            </a:extLst>
          </p:cNvPr>
          <p:cNvSpPr txBox="1">
            <a:spLocks/>
          </p:cNvSpPr>
          <p:nvPr/>
        </p:nvSpPr>
        <p:spPr>
          <a:xfrm>
            <a:off x="165020" y="213339"/>
            <a:ext cx="4470559" cy="6959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a:normAutofit fontScale="97500" lnSpcReduction="10000"/>
          </a:bodyPr>
          <a:lstStyle>
            <a:lvl1pPr algn="l" defTabSz="480060" rtl="0" eaLnBrk="1" latinLnBrk="0" hangingPunct="1">
              <a:lnSpc>
                <a:spcPct val="90000"/>
              </a:lnSpc>
              <a:spcBef>
                <a:spcPct val="0"/>
              </a:spcBef>
              <a:buNone/>
              <a:defRPr sz="231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PY" sz="2400" b="1" dirty="0">
                <a:effectLst>
                  <a:outerShdw blurRad="38100" dist="38100" dir="2700000" algn="tl">
                    <a:srgbClr val="000000">
                      <a:alpha val="43137"/>
                    </a:srgbClr>
                  </a:outerShdw>
                </a:effectLst>
              </a:rPr>
              <a:t>PASOS POR SEGUIR EN EL MANEJO DEL PTE ADULTO</a:t>
            </a:r>
          </a:p>
        </p:txBody>
      </p:sp>
      <p:sp>
        <p:nvSpPr>
          <p:cNvPr id="7" name="CuadroTexto 6">
            <a:extLst>
              <a:ext uri="{FF2B5EF4-FFF2-40B4-BE49-F238E27FC236}">
                <a16:creationId xmlns:a16="http://schemas.microsoft.com/office/drawing/2014/main" id="{AB58DD7E-16FB-2EAE-7B5A-87B8F5F146D4}"/>
              </a:ext>
            </a:extLst>
          </p:cNvPr>
          <p:cNvSpPr txBox="1"/>
          <p:nvPr/>
        </p:nvSpPr>
        <p:spPr>
          <a:xfrm>
            <a:off x="196405" y="1122589"/>
            <a:ext cx="44077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a:pPr>
            <a:r>
              <a:rPr lang="es-ES" sz="1800" b="1" dirty="0">
                <a:solidFill>
                  <a:schemeClr val="accent1">
                    <a:lumMod val="50000"/>
                  </a:schemeClr>
                </a:solidFill>
                <a:effectLst>
                  <a:outerShdw blurRad="38100" dist="38100" dir="2700000" algn="tl">
                    <a:srgbClr val="000000">
                      <a:alpha val="43137"/>
                    </a:srgbClr>
                  </a:outerShdw>
                </a:effectLst>
              </a:rPr>
              <a:t>Medición adecuada de PA y estadificar </a:t>
            </a:r>
            <a:endParaRPr lang="es-PY" sz="1800" b="1" dirty="0">
              <a:solidFill>
                <a:schemeClr val="accent1">
                  <a:lumMod val="50000"/>
                </a:schemeClr>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id="{CBA29BDF-0BD1-7674-093B-4C6D10F0DD42}"/>
              </a:ext>
            </a:extLst>
          </p:cNvPr>
          <p:cNvPicPr>
            <a:picLocks noChangeAspect="1"/>
          </p:cNvPicPr>
          <p:nvPr/>
        </p:nvPicPr>
        <p:blipFill>
          <a:blip r:embed="rId3"/>
          <a:stretch>
            <a:fillRect/>
          </a:stretch>
        </p:blipFill>
        <p:spPr>
          <a:xfrm>
            <a:off x="156776" y="1598683"/>
            <a:ext cx="4487045" cy="1079086"/>
          </a:xfrm>
          <a:prstGeom prst="rect">
            <a:avLst/>
          </a:prstGeom>
        </p:spPr>
      </p:pic>
      <p:pic>
        <p:nvPicPr>
          <p:cNvPr id="9" name="Imagen 8">
            <a:extLst>
              <a:ext uri="{FF2B5EF4-FFF2-40B4-BE49-F238E27FC236}">
                <a16:creationId xmlns:a16="http://schemas.microsoft.com/office/drawing/2014/main" id="{4C11D22B-9EB7-289F-7636-C08870C5AB5C}"/>
              </a:ext>
            </a:extLst>
          </p:cNvPr>
          <p:cNvPicPr>
            <a:picLocks noChangeAspect="1"/>
          </p:cNvPicPr>
          <p:nvPr/>
        </p:nvPicPr>
        <p:blipFill>
          <a:blip r:embed="rId4"/>
          <a:stretch>
            <a:fillRect/>
          </a:stretch>
        </p:blipFill>
        <p:spPr>
          <a:xfrm>
            <a:off x="156776" y="2684049"/>
            <a:ext cx="4487045" cy="804742"/>
          </a:xfrm>
          <a:prstGeom prst="rect">
            <a:avLst/>
          </a:prstGeom>
        </p:spPr>
      </p:pic>
    </p:spTree>
    <p:extLst>
      <p:ext uri="{BB962C8B-B14F-4D97-AF65-F5344CB8AC3E}">
        <p14:creationId xmlns:p14="http://schemas.microsoft.com/office/powerpoint/2010/main" val="2686444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0F83929-AD40-F5D4-FB31-D652D77A15FF}"/>
              </a:ext>
            </a:extLst>
          </p:cNvPr>
          <p:cNvPicPr>
            <a:picLocks noChangeAspect="1"/>
          </p:cNvPicPr>
          <p:nvPr/>
        </p:nvPicPr>
        <p:blipFill>
          <a:blip r:embed="rId2"/>
          <a:stretch>
            <a:fillRect/>
          </a:stretch>
        </p:blipFill>
        <p:spPr>
          <a:xfrm>
            <a:off x="-1" y="-88226"/>
            <a:ext cx="4913477" cy="3688676"/>
          </a:xfrm>
          <a:prstGeom prst="rect">
            <a:avLst/>
          </a:prstGeom>
        </p:spPr>
      </p:pic>
    </p:spTree>
    <p:extLst>
      <p:ext uri="{BB962C8B-B14F-4D97-AF65-F5344CB8AC3E}">
        <p14:creationId xmlns:p14="http://schemas.microsoft.com/office/powerpoint/2010/main" val="1158332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42043" y="1032303"/>
            <a:ext cx="3116512" cy="2337384"/>
          </a:xfrm>
          <a:prstGeom prst="rect">
            <a:avLst/>
          </a:prstGeom>
        </p:spPr>
      </p:pic>
      <p:pic>
        <p:nvPicPr>
          <p:cNvPr id="4" name="Picture 2" descr="Corazones en las Américas ">
            <a:extLst>
              <a:ext uri="{FF2B5EF4-FFF2-40B4-BE49-F238E27FC236}">
                <a16:creationId xmlns:a16="http://schemas.microsoft.com/office/drawing/2014/main" id="{61D9E42B-4115-4C2C-CCE9-FCC833CD3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97" y="2759048"/>
            <a:ext cx="1947566" cy="78508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Interfaz de usuario gráfica, Aplicación&#10;&#10;Descripción generada automáticamente">
            <a:extLst>
              <a:ext uri="{FF2B5EF4-FFF2-40B4-BE49-F238E27FC236}">
                <a16:creationId xmlns:a16="http://schemas.microsoft.com/office/drawing/2014/main" id="{849E1404-53BA-B400-B267-0D0A89606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52" y="903829"/>
            <a:ext cx="4048785" cy="1926732"/>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31EEB7AE-7CC1-1C29-FDC7-074B131975D4}"/>
              </a:ext>
            </a:extLst>
          </p:cNvPr>
          <p:cNvPicPr>
            <a:picLocks noChangeAspect="1"/>
          </p:cNvPicPr>
          <p:nvPr/>
        </p:nvPicPr>
        <p:blipFill>
          <a:blip r:embed="rId5"/>
          <a:stretch>
            <a:fillRect/>
          </a:stretch>
        </p:blipFill>
        <p:spPr>
          <a:xfrm>
            <a:off x="3258952" y="2595875"/>
            <a:ext cx="902286" cy="902286"/>
          </a:xfrm>
          <a:prstGeom prst="rect">
            <a:avLst/>
          </a:prstGeom>
          <a:ln>
            <a:noFill/>
          </a:ln>
          <a:effectLst>
            <a:outerShdw blurRad="292100" dist="139700" dir="2700000" algn="tl" rotWithShape="0">
              <a:srgbClr val="333333">
                <a:alpha val="65000"/>
              </a:srgbClr>
            </a:outerShdw>
          </a:effectLst>
        </p:spPr>
      </p:pic>
      <p:sp>
        <p:nvSpPr>
          <p:cNvPr id="15" name="Título 14">
            <a:extLst>
              <a:ext uri="{FF2B5EF4-FFF2-40B4-BE49-F238E27FC236}">
                <a16:creationId xmlns:a16="http://schemas.microsoft.com/office/drawing/2014/main" id="{2570A8BC-D9F5-2005-DEC0-AEFD0C833278}"/>
              </a:ext>
            </a:extLst>
          </p:cNvPr>
          <p:cNvSpPr txBox="1">
            <a:spLocks noGrp="1"/>
          </p:cNvSpPr>
          <p:nvPr>
            <p:ph type="title"/>
          </p:nvPr>
        </p:nvSpPr>
        <p:spPr>
          <a:xfrm>
            <a:off x="98010" y="-34422"/>
            <a:ext cx="4656870" cy="8679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buFont typeface="+mj-lt"/>
              <a:buAutoNum type="arabicPeriod"/>
            </a:pPr>
            <a:r>
              <a:rPr lang="es-ES" sz="2800" b="1" dirty="0">
                <a:solidFill>
                  <a:schemeClr val="accent1">
                    <a:lumMod val="50000"/>
                  </a:schemeClr>
                </a:solidFill>
                <a:effectLst>
                  <a:outerShdw blurRad="38100" dist="38100" dir="2700000" algn="tl">
                    <a:srgbClr val="000000">
                      <a:alpha val="43137"/>
                    </a:srgbClr>
                  </a:outerShdw>
                </a:effectLst>
              </a:rPr>
              <a:t>Medición adecuada de PA y estadificar </a:t>
            </a:r>
            <a:endParaRPr lang="es-PY" sz="28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890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6C336-97D4-4751-27B8-56B63D5969B1}"/>
              </a:ext>
            </a:extLst>
          </p:cNvPr>
          <p:cNvSpPr>
            <a:spLocks noGrp="1"/>
          </p:cNvSpPr>
          <p:nvPr>
            <p:ph type="title"/>
          </p:nvPr>
        </p:nvSpPr>
        <p:spPr>
          <a:xfrm>
            <a:off x="225419" y="125232"/>
            <a:ext cx="4338542" cy="753068"/>
          </a:xfrm>
        </p:spPr>
        <p:txBody>
          <a:bodyPr vert="horz" lIns="91440" tIns="45720" rIns="91440" bIns="45720" rtlCol="0" anchor="b">
            <a:normAutofit/>
          </a:bodyPr>
          <a:lstStyle/>
          <a:p>
            <a:pPr defTabSz="914400"/>
            <a:endParaRPr lang="en-US" sz="2400" dirty="0"/>
          </a:p>
        </p:txBody>
      </p:sp>
      <p:sp>
        <p:nvSpPr>
          <p:cNvPr id="4" name="CuadroTexto 3">
            <a:extLst>
              <a:ext uri="{FF2B5EF4-FFF2-40B4-BE49-F238E27FC236}">
                <a16:creationId xmlns:a16="http://schemas.microsoft.com/office/drawing/2014/main" id="{426BFB39-DC45-AD54-25FA-13125F72AE0D}"/>
              </a:ext>
            </a:extLst>
          </p:cNvPr>
          <p:cNvSpPr txBox="1"/>
          <p:nvPr/>
        </p:nvSpPr>
        <p:spPr>
          <a:xfrm>
            <a:off x="186726" y="1154828"/>
            <a:ext cx="4457095" cy="232039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228600" indent="-228600" defTabSz="914400">
              <a:lnSpc>
                <a:spcPct val="90000"/>
              </a:lnSpc>
              <a:spcAft>
                <a:spcPts val="600"/>
              </a:spcAft>
              <a:buFont typeface="Wingdings" panose="05000000000000000000" pitchFamily="2" charset="2"/>
              <a:buChar char="Ø"/>
            </a:pPr>
            <a:r>
              <a:rPr lang="en-US" sz="1400" dirty="0">
                <a:solidFill>
                  <a:schemeClr val="tx1"/>
                </a:solidFill>
              </a:rPr>
              <a:t>Utilizar la </a:t>
            </a:r>
            <a:r>
              <a:rPr lang="en-US" sz="1400" dirty="0" err="1">
                <a:solidFill>
                  <a:schemeClr val="tx1"/>
                </a:solidFill>
              </a:rPr>
              <a:t>calculadora</a:t>
            </a:r>
            <a:r>
              <a:rPr lang="en-US" sz="1400" dirty="0">
                <a:solidFill>
                  <a:schemeClr val="tx1"/>
                </a:solidFill>
              </a:rPr>
              <a:t> de </a:t>
            </a:r>
            <a:r>
              <a:rPr lang="en-US" sz="1400" dirty="0" err="1">
                <a:solidFill>
                  <a:schemeClr val="tx1"/>
                </a:solidFill>
              </a:rPr>
              <a:t>riesgo</a:t>
            </a:r>
            <a:r>
              <a:rPr lang="en-US" sz="1400" dirty="0">
                <a:solidFill>
                  <a:schemeClr val="tx1"/>
                </a:solidFill>
              </a:rPr>
              <a:t> cardiovascular HEARTS. </a:t>
            </a:r>
          </a:p>
          <a:p>
            <a:pPr marL="228600" indent="-228600" defTabSz="914400">
              <a:lnSpc>
                <a:spcPct val="90000"/>
              </a:lnSpc>
              <a:spcAft>
                <a:spcPts val="600"/>
              </a:spcAft>
              <a:buFont typeface="Wingdings" panose="05000000000000000000" pitchFamily="2" charset="2"/>
              <a:buChar char="Ø"/>
            </a:pPr>
            <a:r>
              <a:rPr lang="en-US" sz="1400" dirty="0" err="1">
                <a:solidFill>
                  <a:schemeClr val="tx1"/>
                </a:solidFill>
              </a:rPr>
              <a:t>Clasificar</a:t>
            </a:r>
            <a:r>
              <a:rPr lang="en-US" sz="1400" dirty="0">
                <a:solidFill>
                  <a:schemeClr val="tx1"/>
                </a:solidFill>
              </a:rPr>
              <a:t>: </a:t>
            </a:r>
          </a:p>
          <a:p>
            <a:pPr marL="171450" indent="-171450" defTabSz="914400">
              <a:lnSpc>
                <a:spcPct val="90000"/>
              </a:lnSpc>
              <a:spcAft>
                <a:spcPts val="600"/>
              </a:spcAft>
              <a:buClr>
                <a:schemeClr val="accent2">
                  <a:lumMod val="75000"/>
                </a:schemeClr>
              </a:buClr>
              <a:buFont typeface="Calibri" panose="020F0502020204030204" pitchFamily="34" charset="0"/>
              <a:buChar char="●"/>
            </a:pPr>
            <a:r>
              <a:rPr lang="en-US" sz="1400" b="1" dirty="0" err="1">
                <a:solidFill>
                  <a:schemeClr val="tx1"/>
                </a:solidFill>
                <a:effectLst>
                  <a:outerShdw blurRad="38100" dist="38100" dir="2700000" algn="tl">
                    <a:srgbClr val="000000">
                      <a:alpha val="43137"/>
                    </a:srgbClr>
                  </a:outerShdw>
                </a:effectLst>
              </a:rPr>
              <a:t>Pacientes</a:t>
            </a:r>
            <a:r>
              <a:rPr lang="en-US" sz="1400" b="1" dirty="0">
                <a:solidFill>
                  <a:schemeClr val="tx1"/>
                </a:solidFill>
                <a:effectLst>
                  <a:outerShdw blurRad="38100" dist="38100" dir="2700000" algn="tl">
                    <a:srgbClr val="000000">
                      <a:alpha val="43137"/>
                    </a:srgbClr>
                  </a:outerShdw>
                </a:effectLst>
              </a:rPr>
              <a:t> con ECV </a:t>
            </a:r>
            <a:r>
              <a:rPr lang="en-US" sz="1400" b="1" dirty="0" err="1">
                <a:solidFill>
                  <a:schemeClr val="tx1"/>
                </a:solidFill>
                <a:effectLst>
                  <a:outerShdw blurRad="38100" dist="38100" dir="2700000" algn="tl">
                    <a:srgbClr val="000000">
                      <a:alpha val="43137"/>
                    </a:srgbClr>
                  </a:outerShdw>
                </a:effectLst>
              </a:rPr>
              <a:t>establecida</a:t>
            </a:r>
            <a:r>
              <a:rPr lang="en-US" sz="1400" dirty="0">
                <a:solidFill>
                  <a:schemeClr val="tx1"/>
                </a:solidFill>
              </a:rPr>
              <a:t>:  </a:t>
            </a:r>
            <a:r>
              <a:rPr lang="en-US" sz="1400" b="1" dirty="0">
                <a:solidFill>
                  <a:schemeClr val="tx1"/>
                </a:solidFill>
              </a:rPr>
              <a:t>1 o + </a:t>
            </a:r>
            <a:r>
              <a:rPr lang="en-US" sz="1400" dirty="0">
                <a:solidFill>
                  <a:schemeClr val="tx1"/>
                </a:solidFill>
              </a:rPr>
              <a:t>de las </a:t>
            </a:r>
            <a:r>
              <a:rPr lang="en-US" sz="1400" dirty="0" err="1">
                <a:solidFill>
                  <a:schemeClr val="tx1"/>
                </a:solidFill>
              </a:rPr>
              <a:t>sgts</a:t>
            </a:r>
            <a:r>
              <a:rPr lang="en-US" sz="1400" dirty="0">
                <a:solidFill>
                  <a:schemeClr val="tx1"/>
                </a:solidFill>
              </a:rPr>
              <a:t>.:</a:t>
            </a:r>
          </a:p>
          <a:p>
            <a:pPr algn="ctr" defTabSz="914400">
              <a:lnSpc>
                <a:spcPct val="90000"/>
              </a:lnSpc>
              <a:spcAft>
                <a:spcPts val="600"/>
              </a:spcAft>
              <a:buClr>
                <a:schemeClr val="accent2">
                  <a:lumMod val="75000"/>
                </a:schemeClr>
              </a:buClr>
            </a:pPr>
            <a:r>
              <a:rPr lang="en-US" sz="1400" b="1" dirty="0" err="1">
                <a:solidFill>
                  <a:srgbClr val="FF0000"/>
                </a:solidFill>
              </a:rPr>
              <a:t>Enfermedad</a:t>
            </a:r>
            <a:r>
              <a:rPr lang="en-US" sz="1400" b="1" dirty="0">
                <a:solidFill>
                  <a:srgbClr val="FF0000"/>
                </a:solidFill>
              </a:rPr>
              <a:t> </a:t>
            </a:r>
            <a:r>
              <a:rPr lang="en-US" sz="1400" b="1" dirty="0" err="1">
                <a:solidFill>
                  <a:srgbClr val="FF0000"/>
                </a:solidFill>
              </a:rPr>
              <a:t>isquémica</a:t>
            </a:r>
            <a:r>
              <a:rPr lang="en-US" sz="1400" b="1" dirty="0">
                <a:solidFill>
                  <a:srgbClr val="FF0000"/>
                </a:solidFill>
              </a:rPr>
              <a:t> cardiaca, </a:t>
            </a:r>
            <a:r>
              <a:rPr lang="en-US" sz="1400" b="1" dirty="0" err="1">
                <a:solidFill>
                  <a:srgbClr val="FF0000"/>
                </a:solidFill>
              </a:rPr>
              <a:t>Enfermedad</a:t>
            </a:r>
            <a:r>
              <a:rPr lang="en-US" sz="1400" b="1" dirty="0">
                <a:solidFill>
                  <a:srgbClr val="FF0000"/>
                </a:solidFill>
              </a:rPr>
              <a:t> cerebrovascular y </a:t>
            </a:r>
            <a:r>
              <a:rPr lang="en-US" sz="1400" b="1" dirty="0" err="1">
                <a:solidFill>
                  <a:srgbClr val="FF0000"/>
                </a:solidFill>
              </a:rPr>
              <a:t>Enfermedad</a:t>
            </a:r>
            <a:r>
              <a:rPr lang="en-US" sz="1400" b="1" dirty="0">
                <a:solidFill>
                  <a:srgbClr val="FF0000"/>
                </a:solidFill>
              </a:rPr>
              <a:t> vascular </a:t>
            </a:r>
            <a:r>
              <a:rPr lang="en-US" sz="1400" b="1" dirty="0" err="1">
                <a:solidFill>
                  <a:srgbClr val="FF0000"/>
                </a:solidFill>
              </a:rPr>
              <a:t>periférica</a:t>
            </a:r>
            <a:r>
              <a:rPr lang="en-US" sz="1400" u="sng" dirty="0">
                <a:solidFill>
                  <a:srgbClr val="FF0000"/>
                </a:solidFill>
              </a:rPr>
              <a:t>. </a:t>
            </a:r>
          </a:p>
          <a:p>
            <a:pPr algn="ctr" defTabSz="914400">
              <a:lnSpc>
                <a:spcPct val="90000"/>
              </a:lnSpc>
              <a:spcAft>
                <a:spcPts val="600"/>
              </a:spcAft>
              <a:buClr>
                <a:schemeClr val="accent2">
                  <a:lumMod val="75000"/>
                </a:schemeClr>
              </a:buClr>
            </a:pPr>
            <a:r>
              <a:rPr lang="en-US" sz="1400" b="1" u="sng" dirty="0" err="1">
                <a:solidFill>
                  <a:schemeClr val="tx1"/>
                </a:solidFill>
              </a:rPr>
              <a:t>Atorvastatina</a:t>
            </a:r>
            <a:r>
              <a:rPr lang="en-US" sz="1400" b="1" u="sng" dirty="0">
                <a:solidFill>
                  <a:schemeClr val="tx1"/>
                </a:solidFill>
              </a:rPr>
              <a:t> 40 mg + </a:t>
            </a:r>
            <a:r>
              <a:rPr lang="en-US" sz="1400" b="1" u="sng" dirty="0" err="1">
                <a:solidFill>
                  <a:schemeClr val="tx1"/>
                </a:solidFill>
              </a:rPr>
              <a:t>aspirina</a:t>
            </a:r>
            <a:r>
              <a:rPr lang="en-US" sz="1400" b="1" u="sng" dirty="0">
                <a:solidFill>
                  <a:schemeClr val="tx1"/>
                </a:solidFill>
              </a:rPr>
              <a:t> 125 mg</a:t>
            </a:r>
            <a:r>
              <a:rPr lang="en-US" sz="1400" dirty="0">
                <a:solidFill>
                  <a:schemeClr val="tx1"/>
                </a:solidFill>
              </a:rPr>
              <a:t>. </a:t>
            </a:r>
          </a:p>
          <a:p>
            <a:pPr marL="171450" indent="-171450" defTabSz="914400">
              <a:lnSpc>
                <a:spcPct val="90000"/>
              </a:lnSpc>
              <a:spcAft>
                <a:spcPts val="600"/>
              </a:spcAft>
              <a:buClr>
                <a:schemeClr val="accent2">
                  <a:lumMod val="75000"/>
                </a:schemeClr>
              </a:buClr>
              <a:buFont typeface="Calibri" panose="020F0502020204030204" pitchFamily="34" charset="0"/>
              <a:buChar char="●"/>
            </a:pPr>
            <a:r>
              <a:rPr lang="en-US" sz="1400" dirty="0">
                <a:solidFill>
                  <a:schemeClr val="tx1"/>
                </a:solidFill>
              </a:rPr>
              <a:t> </a:t>
            </a:r>
            <a:r>
              <a:rPr lang="en-US" sz="1400" b="1" dirty="0" err="1">
                <a:solidFill>
                  <a:schemeClr val="tx1"/>
                </a:solidFill>
                <a:effectLst>
                  <a:outerShdw blurRad="38100" dist="38100" dir="2700000" algn="tl">
                    <a:srgbClr val="000000">
                      <a:alpha val="43137"/>
                    </a:srgbClr>
                  </a:outerShdw>
                </a:effectLst>
              </a:rPr>
              <a:t>Pacientes</a:t>
            </a:r>
            <a:r>
              <a:rPr lang="en-US" sz="1400" b="1" dirty="0">
                <a:solidFill>
                  <a:schemeClr val="tx1"/>
                </a:solidFill>
                <a:effectLst>
                  <a:outerShdw blurRad="38100" dist="38100" dir="2700000" algn="tl">
                    <a:srgbClr val="000000">
                      <a:alpha val="43137"/>
                    </a:srgbClr>
                  </a:outerShdw>
                </a:effectLst>
              </a:rPr>
              <a:t> sin ECV </a:t>
            </a:r>
            <a:r>
              <a:rPr lang="en-US" sz="1400" b="1" dirty="0" err="1">
                <a:solidFill>
                  <a:schemeClr val="tx1"/>
                </a:solidFill>
                <a:effectLst>
                  <a:outerShdw blurRad="38100" dist="38100" dir="2700000" algn="tl">
                    <a:srgbClr val="000000">
                      <a:alpha val="43137"/>
                    </a:srgbClr>
                  </a:outerShdw>
                </a:effectLst>
              </a:rPr>
              <a:t>establecida</a:t>
            </a:r>
            <a:r>
              <a:rPr lang="en-US" sz="1400" dirty="0">
                <a:solidFill>
                  <a:schemeClr val="tx1"/>
                </a:solidFill>
              </a:rPr>
              <a:t> (</a:t>
            </a:r>
            <a:r>
              <a:rPr lang="en-US" sz="1400" dirty="0" err="1">
                <a:solidFill>
                  <a:schemeClr val="tx1"/>
                </a:solidFill>
              </a:rPr>
              <a:t>según</a:t>
            </a:r>
            <a:r>
              <a:rPr lang="en-US" sz="1400" dirty="0">
                <a:solidFill>
                  <a:schemeClr val="tx1"/>
                </a:solidFill>
              </a:rPr>
              <a:t> </a:t>
            </a:r>
            <a:r>
              <a:rPr lang="en-US" sz="1400" dirty="0" err="1">
                <a:solidFill>
                  <a:schemeClr val="tx1"/>
                </a:solidFill>
              </a:rPr>
              <a:t>riesgo</a:t>
            </a:r>
            <a:r>
              <a:rPr lang="en-US" sz="1400" dirty="0">
                <a:solidFill>
                  <a:schemeClr val="tx1"/>
                </a:solidFill>
              </a:rPr>
              <a:t> cardiovascular): </a:t>
            </a:r>
          </a:p>
          <a:p>
            <a:pPr algn="ctr" defTabSz="914400">
              <a:lnSpc>
                <a:spcPct val="90000"/>
              </a:lnSpc>
              <a:spcAft>
                <a:spcPts val="600"/>
              </a:spcAft>
              <a:buClr>
                <a:schemeClr val="accent2">
                  <a:lumMod val="75000"/>
                </a:schemeClr>
              </a:buClr>
            </a:pPr>
            <a:r>
              <a:rPr lang="en-US" sz="1400" dirty="0">
                <a:solidFill>
                  <a:schemeClr val="tx1"/>
                </a:solidFill>
              </a:rPr>
              <a:t>Tto. </a:t>
            </a:r>
            <a:r>
              <a:rPr lang="en-US" sz="1400" dirty="0" err="1">
                <a:solidFill>
                  <a:schemeClr val="tx1"/>
                </a:solidFill>
              </a:rPr>
              <a:t>Atorvastatina</a:t>
            </a:r>
            <a:r>
              <a:rPr lang="en-US" sz="1400" dirty="0">
                <a:solidFill>
                  <a:schemeClr val="tx1"/>
                </a:solidFill>
              </a:rPr>
              <a:t> 20 mg o 40 mg </a:t>
            </a:r>
          </a:p>
        </p:txBody>
      </p:sp>
      <p:pic>
        <p:nvPicPr>
          <p:cNvPr id="3" name="Imagen 2">
            <a:extLst>
              <a:ext uri="{FF2B5EF4-FFF2-40B4-BE49-F238E27FC236}">
                <a16:creationId xmlns:a16="http://schemas.microsoft.com/office/drawing/2014/main" id="{65C6D39C-6219-A24D-B732-61889FF4DDAE}"/>
              </a:ext>
            </a:extLst>
          </p:cNvPr>
          <p:cNvPicPr>
            <a:picLocks noChangeAspect="1"/>
          </p:cNvPicPr>
          <p:nvPr/>
        </p:nvPicPr>
        <p:blipFill>
          <a:blip r:embed="rId2"/>
          <a:stretch>
            <a:fillRect/>
          </a:stretch>
        </p:blipFill>
        <p:spPr>
          <a:xfrm>
            <a:off x="156776" y="53657"/>
            <a:ext cx="4487045" cy="1079086"/>
          </a:xfrm>
          <a:prstGeom prst="rect">
            <a:avLst/>
          </a:prstGeom>
        </p:spPr>
      </p:pic>
    </p:spTree>
    <p:extLst>
      <p:ext uri="{BB962C8B-B14F-4D97-AF65-F5344CB8AC3E}">
        <p14:creationId xmlns:p14="http://schemas.microsoft.com/office/powerpoint/2010/main" val="3770138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10638</TotalTime>
  <Words>704</Words>
  <Application>Microsoft Office PowerPoint</Application>
  <PresentationFormat>Personalizado</PresentationFormat>
  <Paragraphs>73</Paragraphs>
  <Slides>20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Aptos</vt:lpstr>
      <vt:lpstr>Arial</vt:lpstr>
      <vt:lpstr>Calibri</vt:lpstr>
      <vt:lpstr>Calibri Light</vt:lpstr>
      <vt:lpstr>Wingdings</vt:lpstr>
      <vt:lpstr>Tema de Office</vt:lpstr>
      <vt:lpstr>Abordaje y estrategias del Tto de la HTA</vt:lpstr>
      <vt:lpstr>CASO 1 </vt:lpstr>
      <vt:lpstr>Presentación de PowerPoint</vt:lpstr>
      <vt:lpstr>Presentación de PowerPoint</vt:lpstr>
      <vt:lpstr>CASO 2</vt:lpstr>
      <vt:lpstr>Presentación de PowerPoint</vt:lpstr>
      <vt:lpstr>Presentación de PowerPoint</vt:lpstr>
      <vt:lpstr>Medición adecuada de PA y estadificar </vt:lpstr>
      <vt:lpstr>Presentación de PowerPoint</vt:lpstr>
      <vt:lpstr>Presentación de PowerPoint</vt:lpstr>
      <vt:lpstr>Objetivos </vt:lpstr>
      <vt:lpstr>CASO 3 </vt:lpstr>
      <vt:lpstr>Plato saludable </vt:lpstr>
      <vt:lpstr>Actividad física</vt:lpstr>
      <vt:lpstr>Tratamiento farmacológico</vt:lpstr>
      <vt:lpstr>Presentación de PowerPoint</vt:lpstr>
      <vt:lpstr>Presentación de PowerPoint</vt:lpstr>
      <vt:lpstr>CASO 3</vt:lpstr>
      <vt:lpstr>CONCLUSIONES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Gloria Britez</cp:lastModifiedBy>
  <cp:revision>13</cp:revision>
  <dcterms:created xsi:type="dcterms:W3CDTF">2022-02-05T23:42:46Z</dcterms:created>
  <dcterms:modified xsi:type="dcterms:W3CDTF">2024-05-03T00:33:32Z</dcterms:modified>
</cp:coreProperties>
</file>